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jpg&amp;ehk=m502al9xyAo341dNklQRpw&amp;r=0&amp;pid=OfficeInsert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5.xml" ContentType="application/vnd.openxmlformats-officedocument.theme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27" r:id="rId2"/>
    <p:sldMasterId id="2147483729" r:id="rId3"/>
    <p:sldMasterId id="2147483766" r:id="rId4"/>
    <p:sldMasterId id="2147483814" r:id="rId5"/>
    <p:sldMasterId id="2147483838" r:id="rId6"/>
    <p:sldMasterId id="2147483840" r:id="rId7"/>
  </p:sldMasterIdLst>
  <p:notesMasterIdLst>
    <p:notesMasterId r:id="rId83"/>
  </p:notesMasterIdLst>
  <p:sldIdLst>
    <p:sldId id="347" r:id="rId8"/>
    <p:sldId id="348" r:id="rId9"/>
    <p:sldId id="453" r:id="rId10"/>
    <p:sldId id="354" r:id="rId11"/>
    <p:sldId id="356" r:id="rId12"/>
    <p:sldId id="2021" r:id="rId13"/>
    <p:sldId id="355" r:id="rId14"/>
    <p:sldId id="1998" r:id="rId15"/>
    <p:sldId id="332" r:id="rId16"/>
    <p:sldId id="334" r:id="rId17"/>
    <p:sldId id="333" r:id="rId18"/>
    <p:sldId id="327" r:id="rId19"/>
    <p:sldId id="2034" r:id="rId20"/>
    <p:sldId id="2035" r:id="rId21"/>
    <p:sldId id="2038" r:id="rId22"/>
    <p:sldId id="2037" r:id="rId23"/>
    <p:sldId id="2039" r:id="rId24"/>
    <p:sldId id="345" r:id="rId25"/>
    <p:sldId id="2040" r:id="rId26"/>
    <p:sldId id="2041" r:id="rId27"/>
    <p:sldId id="2024" r:id="rId28"/>
    <p:sldId id="2016" r:id="rId29"/>
    <p:sldId id="2025" r:id="rId30"/>
    <p:sldId id="2042" r:id="rId31"/>
    <p:sldId id="2043" r:id="rId32"/>
    <p:sldId id="2022" r:id="rId33"/>
    <p:sldId id="459" r:id="rId34"/>
    <p:sldId id="2048" r:id="rId35"/>
    <p:sldId id="2047" r:id="rId36"/>
    <p:sldId id="2049" r:id="rId37"/>
    <p:sldId id="2026" r:id="rId38"/>
    <p:sldId id="2031" r:id="rId39"/>
    <p:sldId id="2050" r:id="rId40"/>
    <p:sldId id="2051" r:id="rId41"/>
    <p:sldId id="2052" r:id="rId42"/>
    <p:sldId id="2053" r:id="rId43"/>
    <p:sldId id="2054" r:id="rId44"/>
    <p:sldId id="2055" r:id="rId45"/>
    <p:sldId id="2056" r:id="rId46"/>
    <p:sldId id="2057" r:id="rId47"/>
    <p:sldId id="2058" r:id="rId48"/>
    <p:sldId id="2023" r:id="rId49"/>
    <p:sldId id="350" r:id="rId50"/>
    <p:sldId id="351" r:id="rId51"/>
    <p:sldId id="352" r:id="rId52"/>
    <p:sldId id="2028" r:id="rId53"/>
    <p:sldId id="353" r:id="rId54"/>
    <p:sldId id="2027" r:id="rId55"/>
    <p:sldId id="455" r:id="rId56"/>
    <p:sldId id="457" r:id="rId57"/>
    <p:sldId id="2060" r:id="rId58"/>
    <p:sldId id="2061" r:id="rId59"/>
    <p:sldId id="2062" r:id="rId60"/>
    <p:sldId id="2036" r:id="rId61"/>
    <p:sldId id="2064" r:id="rId62"/>
    <p:sldId id="2065" r:id="rId63"/>
    <p:sldId id="2066" r:id="rId64"/>
    <p:sldId id="2067" r:id="rId65"/>
    <p:sldId id="374" r:id="rId66"/>
    <p:sldId id="380" r:id="rId67"/>
    <p:sldId id="379" r:id="rId68"/>
    <p:sldId id="378" r:id="rId69"/>
    <p:sldId id="377" r:id="rId70"/>
    <p:sldId id="376" r:id="rId71"/>
    <p:sldId id="2029" r:id="rId72"/>
    <p:sldId id="2030" r:id="rId73"/>
    <p:sldId id="320" r:id="rId74"/>
    <p:sldId id="321" r:id="rId75"/>
    <p:sldId id="2032" r:id="rId76"/>
    <p:sldId id="1995" r:id="rId77"/>
    <p:sldId id="1990" r:id="rId78"/>
    <p:sldId id="430" r:id="rId79"/>
    <p:sldId id="431" r:id="rId80"/>
    <p:sldId id="2063" r:id="rId81"/>
    <p:sldId id="328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1599A41-86BE-49DD-8AF6-F85C056758A4}">
          <p14:sldIdLst>
            <p14:sldId id="347"/>
            <p14:sldId id="348"/>
            <p14:sldId id="453"/>
          </p14:sldIdLst>
        </p14:section>
        <p14:section name="Goals" id="{9F51D491-D9C1-4CBD-B6FB-F5BD6A6D02A5}">
          <p14:sldIdLst>
            <p14:sldId id="354"/>
            <p14:sldId id="356"/>
            <p14:sldId id="2021"/>
            <p14:sldId id="355"/>
            <p14:sldId id="1998"/>
          </p14:sldIdLst>
        </p14:section>
        <p14:section name="Introduction" id="{135F4477-1773-4A42-8B0D-38D79B49CB30}">
          <p14:sldIdLst>
            <p14:sldId id="332"/>
            <p14:sldId id="334"/>
            <p14:sldId id="333"/>
            <p14:sldId id="327"/>
            <p14:sldId id="2034"/>
            <p14:sldId id="2035"/>
            <p14:sldId id="2038"/>
            <p14:sldId id="2037"/>
            <p14:sldId id="2039"/>
          </p14:sldIdLst>
        </p14:section>
        <p14:section name="Column Formatting" id="{85735781-D88B-4169-9B01-ADB5FCBB8FB9}">
          <p14:sldIdLst>
            <p14:sldId id="345"/>
            <p14:sldId id="2040"/>
            <p14:sldId id="2041"/>
            <p14:sldId id="2024"/>
            <p14:sldId id="2016"/>
          </p14:sldIdLst>
        </p14:section>
        <p14:section name="View Formatting" id="{C1D12924-6858-42D1-BBC5-9E2C50ACA3BF}">
          <p14:sldIdLst>
            <p14:sldId id="2025"/>
            <p14:sldId id="2042"/>
            <p14:sldId id="2043"/>
          </p14:sldIdLst>
        </p14:section>
        <p14:section name="Syntax" id="{20FA58BE-1E7A-4DFE-A76D-C822E4327938}">
          <p14:sldIdLst>
            <p14:sldId id="2022"/>
            <p14:sldId id="459"/>
            <p14:sldId id="2048"/>
            <p14:sldId id="2047"/>
            <p14:sldId id="2049"/>
            <p14:sldId id="2026"/>
            <p14:sldId id="2031"/>
            <p14:sldId id="2050"/>
            <p14:sldId id="2051"/>
            <p14:sldId id="2052"/>
            <p14:sldId id="2053"/>
            <p14:sldId id="2054"/>
            <p14:sldId id="2055"/>
            <p14:sldId id="2056"/>
            <p14:sldId id="2057"/>
            <p14:sldId id="2058"/>
          </p14:sldIdLst>
        </p14:section>
        <p14:section name="Magic Text" id="{27E9A500-C697-4116-BF71-713EA85CC7C1}">
          <p14:sldIdLst>
            <p14:sldId id="2023"/>
            <p14:sldId id="350"/>
            <p14:sldId id="351"/>
            <p14:sldId id="352"/>
            <p14:sldId id="2028"/>
            <p14:sldId id="353"/>
            <p14:sldId id="2027"/>
            <p14:sldId id="455"/>
            <p14:sldId id="457"/>
            <p14:sldId id="2060"/>
            <p14:sldId id="2061"/>
            <p14:sldId id="2062"/>
            <p14:sldId id="2036"/>
            <p14:sldId id="2064"/>
            <p14:sldId id="2065"/>
            <p14:sldId id="2066"/>
            <p14:sldId id="2067"/>
          </p14:sldIdLst>
        </p14:section>
        <p14:section name="Vs Field Customizers" id="{A711466D-2FDB-4B5C-98A5-BFEEEDACDAEB}">
          <p14:sldIdLst>
            <p14:sldId id="374"/>
            <p14:sldId id="380"/>
            <p14:sldId id="379"/>
            <p14:sldId id="378"/>
            <p14:sldId id="377"/>
            <p14:sldId id="376"/>
            <p14:sldId id="2029"/>
            <p14:sldId id="2030"/>
          </p14:sldIdLst>
        </p14:section>
        <p14:section name="List Formatter" id="{4A5C8BF8-88CB-425D-9D94-1C24E73E0450}">
          <p14:sldIdLst>
            <p14:sldId id="320"/>
            <p14:sldId id="321"/>
            <p14:sldId id="2032"/>
          </p14:sldIdLst>
        </p14:section>
        <p14:section name="PnP" id="{0C26E4EF-E8DC-406B-A168-4DDEFC7D7253}">
          <p14:sldIdLst>
            <p14:sldId id="1995"/>
            <p14:sldId id="1990"/>
            <p14:sldId id="430"/>
            <p14:sldId id="431"/>
            <p14:sldId id="2063"/>
          </p14:sldIdLst>
        </p14:section>
        <p14:section name="Appendix" id="{DAE29CE7-8770-42C8-B4EF-DA94809EA81F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Kent" initials="CK" lastIdx="1" clrIdx="0">
    <p:extLst>
      <p:ext uri="{19B8F6BF-5375-455C-9EA6-DF929625EA0E}">
        <p15:presenceInfo xmlns:p15="http://schemas.microsoft.com/office/powerpoint/2012/main" userId="S-1-5-21-2025429265-1767777339-725345543-156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454"/>
    <a:srgbClr val="A80000"/>
    <a:srgbClr val="107C10"/>
    <a:srgbClr val="0078D4"/>
    <a:srgbClr val="71AFE5"/>
    <a:srgbClr val="E81123"/>
    <a:srgbClr val="EA4300"/>
    <a:srgbClr val="FFB900"/>
    <a:srgbClr val="BAD80A"/>
    <a:srgbClr val="659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C1E8D-3088-4526-8231-BAABA8BA5D6B}" v="1896" dt="2019-02-13T19:32:33.8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3" autoAdjust="0"/>
    <p:restoredTop sz="80462" autoAdjust="0"/>
  </p:normalViewPr>
  <p:slideViewPr>
    <p:cSldViewPr snapToGrid="0">
      <p:cViewPr varScale="1">
        <p:scale>
          <a:sx n="70" d="100"/>
          <a:sy n="70" d="100"/>
        </p:scale>
        <p:origin x="53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commentAuthors" Target="commentAuthors.xml"/><Relationship Id="rId89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microsoft.com/office/2015/10/relationships/revisionInfo" Target="revisionInfo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Kent" userId="74e20128-0355-4bb4-b2af-7f486a39a378" providerId="ADAL" clId="{9ADC1E8D-3088-4526-8231-BAABA8BA5D6B}"/>
    <pc:docChg chg="undo custSel mod addSld delSld modSld sldOrd delMainMaster addSection delSection modSection">
      <pc:chgData name="Chris Kent" userId="74e20128-0355-4bb4-b2af-7f486a39a378" providerId="ADAL" clId="{9ADC1E8D-3088-4526-8231-BAABA8BA5D6B}" dt="2019-02-13T19:34:37.847" v="8604" actId="2696"/>
      <pc:docMkLst>
        <pc:docMk/>
      </pc:docMkLst>
      <pc:sldChg chg="del">
        <pc:chgData name="Chris Kent" userId="74e20128-0355-4bb4-b2af-7f486a39a378" providerId="ADAL" clId="{9ADC1E8D-3088-4526-8231-BAABA8BA5D6B}" dt="2019-02-12T15:18:15.366" v="105" actId="2696"/>
        <pc:sldMkLst>
          <pc:docMk/>
          <pc:sldMk cId="3814659400" sldId="270"/>
        </pc:sldMkLst>
      </pc:sldChg>
      <pc:sldChg chg="addSp delSp modSp ord delAnim modAnim">
        <pc:chgData name="Chris Kent" userId="74e20128-0355-4bb4-b2af-7f486a39a378" providerId="ADAL" clId="{9ADC1E8D-3088-4526-8231-BAABA8BA5D6B}" dt="2019-02-12T17:59:15.172" v="367"/>
        <pc:sldMkLst>
          <pc:docMk/>
          <pc:sldMk cId="2131843687" sldId="327"/>
        </pc:sldMkLst>
        <pc:spChg chg="mod topLvl">
          <ac:chgData name="Chris Kent" userId="74e20128-0355-4bb4-b2af-7f486a39a378" providerId="ADAL" clId="{9ADC1E8D-3088-4526-8231-BAABA8BA5D6B}" dt="2019-02-12T17:52:27.887" v="229" actId="164"/>
          <ac:spMkLst>
            <pc:docMk/>
            <pc:sldMk cId="2131843687" sldId="327"/>
            <ac:spMk id="5" creationId="{3E44C178-B369-4330-9BD9-AED67FBA97EF}"/>
          </ac:spMkLst>
        </pc:spChg>
        <pc:spChg chg="mod topLvl">
          <ac:chgData name="Chris Kent" userId="74e20128-0355-4bb4-b2af-7f486a39a378" providerId="ADAL" clId="{9ADC1E8D-3088-4526-8231-BAABA8BA5D6B}" dt="2019-02-12T17:56:02.416" v="296" actId="207"/>
          <ac:spMkLst>
            <pc:docMk/>
            <pc:sldMk cId="2131843687" sldId="327"/>
            <ac:spMk id="6" creationId="{A3D76111-9D64-4B78-81C9-26CC8149306D}"/>
          </ac:spMkLst>
        </pc:spChg>
        <pc:spChg chg="add del mod">
          <ac:chgData name="Chris Kent" userId="74e20128-0355-4bb4-b2af-7f486a39a378" providerId="ADAL" clId="{9ADC1E8D-3088-4526-8231-BAABA8BA5D6B}" dt="2019-02-12T17:58:47.176" v="366" actId="478"/>
          <ac:spMkLst>
            <pc:docMk/>
            <pc:sldMk cId="2131843687" sldId="327"/>
            <ac:spMk id="11" creationId="{1AC7992C-3873-4B22-AFFE-A6C9C0818AD7}"/>
          </ac:spMkLst>
        </pc:spChg>
        <pc:grpChg chg="add mod">
          <ac:chgData name="Chris Kent" userId="74e20128-0355-4bb4-b2af-7f486a39a378" providerId="ADAL" clId="{9ADC1E8D-3088-4526-8231-BAABA8BA5D6B}" dt="2019-02-12T17:52:33.134" v="230" actId="1076"/>
          <ac:grpSpMkLst>
            <pc:docMk/>
            <pc:sldMk cId="2131843687" sldId="327"/>
            <ac:grpSpMk id="2" creationId="{82D8D2EC-039B-4C64-934C-948466DC3D72}"/>
          </ac:grpSpMkLst>
        </pc:grpChg>
        <pc:grpChg chg="del">
          <ac:chgData name="Chris Kent" userId="74e20128-0355-4bb4-b2af-7f486a39a378" providerId="ADAL" clId="{9ADC1E8D-3088-4526-8231-BAABA8BA5D6B}" dt="2019-02-12T17:50:19.178" v="199" actId="165"/>
          <ac:grpSpMkLst>
            <pc:docMk/>
            <pc:sldMk cId="2131843687" sldId="327"/>
            <ac:grpSpMk id="9" creationId="{BF82E329-2581-43EC-8AF5-AA0D5C2D226C}"/>
          </ac:grpSpMkLst>
        </pc:grpChg>
        <pc:picChg chg="mod">
          <ac:chgData name="Chris Kent" userId="74e20128-0355-4bb4-b2af-7f486a39a378" providerId="ADAL" clId="{9ADC1E8D-3088-4526-8231-BAABA8BA5D6B}" dt="2019-02-12T17:52:08.724" v="225" actId="1076"/>
          <ac:picMkLst>
            <pc:docMk/>
            <pc:sldMk cId="2131843687" sldId="327"/>
            <ac:picMk id="4" creationId="{1179B856-38BF-4709-8EA2-5FCD4B0690F9}"/>
          </ac:picMkLst>
        </pc:picChg>
        <pc:picChg chg="add mod">
          <ac:chgData name="Chris Kent" userId="74e20128-0355-4bb4-b2af-7f486a39a378" providerId="ADAL" clId="{9ADC1E8D-3088-4526-8231-BAABA8BA5D6B}" dt="2019-02-12T17:56:18.408" v="331" actId="207"/>
          <ac:picMkLst>
            <pc:docMk/>
            <pc:sldMk cId="2131843687" sldId="327"/>
            <ac:picMk id="10" creationId="{74E3091F-10BA-4AAF-9F17-B4D09C0F25C6}"/>
          </ac:picMkLst>
        </pc:picChg>
        <pc:cxnChg chg="mod topLvl">
          <ac:chgData name="Chris Kent" userId="74e20128-0355-4bb4-b2af-7f486a39a378" providerId="ADAL" clId="{9ADC1E8D-3088-4526-8231-BAABA8BA5D6B}" dt="2019-02-12T17:52:27.887" v="229" actId="164"/>
          <ac:cxnSpMkLst>
            <pc:docMk/>
            <pc:sldMk cId="2131843687" sldId="327"/>
            <ac:cxnSpMk id="8" creationId="{4A504B60-2A80-43FB-8D38-393FE261D167}"/>
          </ac:cxnSpMkLst>
        </pc:cxnChg>
      </pc:sldChg>
      <pc:sldChg chg="ord modTransition">
        <pc:chgData name="Chris Kent" userId="74e20128-0355-4bb4-b2af-7f486a39a378" providerId="ADAL" clId="{9ADC1E8D-3088-4526-8231-BAABA8BA5D6B}" dt="2019-02-13T19:30:04.916" v="8377"/>
        <pc:sldMkLst>
          <pc:docMk/>
          <pc:sldMk cId="1629500209" sldId="328"/>
        </pc:sldMkLst>
      </pc:sldChg>
      <pc:sldChg chg="modSp ord">
        <pc:chgData name="Chris Kent" userId="74e20128-0355-4bb4-b2af-7f486a39a378" providerId="ADAL" clId="{9ADC1E8D-3088-4526-8231-BAABA8BA5D6B}" dt="2019-02-12T21:34:59.085" v="929" actId="27636"/>
        <pc:sldMkLst>
          <pc:docMk/>
          <pc:sldMk cId="3585316913" sldId="345"/>
        </pc:sldMkLst>
        <pc:spChg chg="mod">
          <ac:chgData name="Chris Kent" userId="74e20128-0355-4bb4-b2af-7f486a39a378" providerId="ADAL" clId="{9ADC1E8D-3088-4526-8231-BAABA8BA5D6B}" dt="2019-02-12T21:34:59.085" v="929" actId="27636"/>
          <ac:spMkLst>
            <pc:docMk/>
            <pc:sldMk cId="3585316913" sldId="345"/>
            <ac:spMk id="3" creationId="{1964F2F6-248A-4B46-9C50-8633B927E4D0}"/>
          </ac:spMkLst>
        </pc:spChg>
      </pc:sldChg>
      <pc:sldChg chg="modSp">
        <pc:chgData name="Chris Kent" userId="74e20128-0355-4bb4-b2af-7f486a39a378" providerId="ADAL" clId="{9ADC1E8D-3088-4526-8231-BAABA8BA5D6B}" dt="2019-02-13T17:58:36.847" v="5735" actId="313"/>
        <pc:sldMkLst>
          <pc:docMk/>
          <pc:sldMk cId="1672110249" sldId="350"/>
        </pc:sldMkLst>
        <pc:spChg chg="mod">
          <ac:chgData name="Chris Kent" userId="74e20128-0355-4bb4-b2af-7f486a39a378" providerId="ADAL" clId="{9ADC1E8D-3088-4526-8231-BAABA8BA5D6B}" dt="2019-02-13T17:58:36.847" v="5735" actId="313"/>
          <ac:spMkLst>
            <pc:docMk/>
            <pc:sldMk cId="1672110249" sldId="350"/>
            <ac:spMk id="6" creationId="{6072EFED-EE1E-45DF-9B2A-ECE82B96FFC4}"/>
          </ac:spMkLst>
        </pc:spChg>
        <pc:spChg chg="mod">
          <ac:chgData name="Chris Kent" userId="74e20128-0355-4bb4-b2af-7f486a39a378" providerId="ADAL" clId="{9ADC1E8D-3088-4526-8231-BAABA8BA5D6B}" dt="2019-02-13T17:58:35.876" v="5734" actId="313"/>
          <ac:spMkLst>
            <pc:docMk/>
            <pc:sldMk cId="1672110249" sldId="350"/>
            <ac:spMk id="12" creationId="{8AC67739-EBDD-42A4-B827-4C14E9DA983F}"/>
          </ac:spMkLst>
        </pc:spChg>
      </pc:sldChg>
      <pc:sldChg chg="modSp">
        <pc:chgData name="Chris Kent" userId="74e20128-0355-4bb4-b2af-7f486a39a378" providerId="ADAL" clId="{9ADC1E8D-3088-4526-8231-BAABA8BA5D6B}" dt="2019-02-13T17:57:22.413" v="5470"/>
        <pc:sldMkLst>
          <pc:docMk/>
          <pc:sldMk cId="4264889350" sldId="351"/>
        </pc:sldMkLst>
        <pc:spChg chg="mod">
          <ac:chgData name="Chris Kent" userId="74e20128-0355-4bb4-b2af-7f486a39a378" providerId="ADAL" clId="{9ADC1E8D-3088-4526-8231-BAABA8BA5D6B}" dt="2019-02-13T17:57:22.413" v="5470"/>
          <ac:spMkLst>
            <pc:docMk/>
            <pc:sldMk cId="4264889350" sldId="351"/>
            <ac:spMk id="10" creationId="{54F036ED-2E87-4608-97A9-254B2D7B2141}"/>
          </ac:spMkLst>
        </pc:spChg>
        <pc:spChg chg="mod">
          <ac:chgData name="Chris Kent" userId="74e20128-0355-4bb4-b2af-7f486a39a378" providerId="ADAL" clId="{9ADC1E8D-3088-4526-8231-BAABA8BA5D6B}" dt="2019-02-13T17:57:22.413" v="5470"/>
          <ac:spMkLst>
            <pc:docMk/>
            <pc:sldMk cId="4264889350" sldId="351"/>
            <ac:spMk id="12" creationId="{D60E8D83-728E-4481-A970-E0B3A8BDE2B8}"/>
          </ac:spMkLst>
        </pc:spChg>
      </pc:sldChg>
      <pc:sldChg chg="modSp">
        <pc:chgData name="Chris Kent" userId="74e20128-0355-4bb4-b2af-7f486a39a378" providerId="ADAL" clId="{9ADC1E8D-3088-4526-8231-BAABA8BA5D6B}" dt="2019-02-13T17:57:22.413" v="5470"/>
        <pc:sldMkLst>
          <pc:docMk/>
          <pc:sldMk cId="153768835" sldId="352"/>
        </pc:sldMkLst>
        <pc:spChg chg="mod">
          <ac:chgData name="Chris Kent" userId="74e20128-0355-4bb4-b2af-7f486a39a378" providerId="ADAL" clId="{9ADC1E8D-3088-4526-8231-BAABA8BA5D6B}" dt="2019-02-13T17:57:22.413" v="5470"/>
          <ac:spMkLst>
            <pc:docMk/>
            <pc:sldMk cId="153768835" sldId="352"/>
            <ac:spMk id="12" creationId="{5C3E285D-AC0B-4996-AED2-66AD4C4E11FC}"/>
          </ac:spMkLst>
        </pc:spChg>
      </pc:sldChg>
      <pc:sldChg chg="modSp modAnim">
        <pc:chgData name="Chris Kent" userId="74e20128-0355-4bb4-b2af-7f486a39a378" providerId="ADAL" clId="{9ADC1E8D-3088-4526-8231-BAABA8BA5D6B}" dt="2019-02-13T17:57:23.661" v="5471"/>
        <pc:sldMkLst>
          <pc:docMk/>
          <pc:sldMk cId="1157685617" sldId="353"/>
        </pc:sldMkLst>
        <pc:spChg chg="mod">
          <ac:chgData name="Chris Kent" userId="74e20128-0355-4bb4-b2af-7f486a39a378" providerId="ADAL" clId="{9ADC1E8D-3088-4526-8231-BAABA8BA5D6B}" dt="2019-02-13T17:57:22.413" v="5470"/>
          <ac:spMkLst>
            <pc:docMk/>
            <pc:sldMk cId="1157685617" sldId="353"/>
            <ac:spMk id="6" creationId="{6072EFED-EE1E-45DF-9B2A-ECE82B96FFC4}"/>
          </ac:spMkLst>
        </pc:spChg>
        <pc:spChg chg="mod">
          <ac:chgData name="Chris Kent" userId="74e20128-0355-4bb4-b2af-7f486a39a378" providerId="ADAL" clId="{9ADC1E8D-3088-4526-8231-BAABA8BA5D6B}" dt="2019-02-13T17:57:22.413" v="5470"/>
          <ac:spMkLst>
            <pc:docMk/>
            <pc:sldMk cId="1157685617" sldId="353"/>
            <ac:spMk id="12" creationId="{23031A1B-BC80-4732-A962-B41562490237}"/>
          </ac:spMkLst>
        </pc:spChg>
      </pc:sldChg>
      <pc:sldChg chg="modSp">
        <pc:chgData name="Chris Kent" userId="74e20128-0355-4bb4-b2af-7f486a39a378" providerId="ADAL" clId="{9ADC1E8D-3088-4526-8231-BAABA8BA5D6B}" dt="2019-02-12T17:45:25.236" v="197" actId="1035"/>
        <pc:sldMkLst>
          <pc:docMk/>
          <pc:sldMk cId="643448749" sldId="355"/>
        </pc:sldMkLst>
        <pc:spChg chg="mod">
          <ac:chgData name="Chris Kent" userId="74e20128-0355-4bb4-b2af-7f486a39a378" providerId="ADAL" clId="{9ADC1E8D-3088-4526-8231-BAABA8BA5D6B}" dt="2019-02-12T17:43:58.257" v="136" actId="20577"/>
          <ac:spMkLst>
            <pc:docMk/>
            <pc:sldMk cId="643448749" sldId="355"/>
            <ac:spMk id="4" creationId="{7B65C9DC-1B23-4A84-BD5E-9AF081FC7893}"/>
          </ac:spMkLst>
        </pc:spChg>
        <pc:spChg chg="mod">
          <ac:chgData name="Chris Kent" userId="74e20128-0355-4bb4-b2af-7f486a39a378" providerId="ADAL" clId="{9ADC1E8D-3088-4526-8231-BAABA8BA5D6B}" dt="2019-02-12T17:45:25.236" v="197" actId="1035"/>
          <ac:spMkLst>
            <pc:docMk/>
            <pc:sldMk cId="643448749" sldId="355"/>
            <ac:spMk id="6" creationId="{2C734695-1686-40C4-8C42-CDD476DA7665}"/>
          </ac:spMkLst>
        </pc:spChg>
      </pc:sldChg>
      <pc:sldChg chg="modSp">
        <pc:chgData name="Chris Kent" userId="74e20128-0355-4bb4-b2af-7f486a39a378" providerId="ADAL" clId="{9ADC1E8D-3088-4526-8231-BAABA8BA5D6B}" dt="2019-02-13T17:57:22.413" v="5470"/>
        <pc:sldMkLst>
          <pc:docMk/>
          <pc:sldMk cId="2568304665" sldId="376"/>
        </pc:sldMkLst>
        <pc:spChg chg="mod">
          <ac:chgData name="Chris Kent" userId="74e20128-0355-4bb4-b2af-7f486a39a378" providerId="ADAL" clId="{9ADC1E8D-3088-4526-8231-BAABA8BA5D6B}" dt="2019-02-13T17:57:22.413" v="5470"/>
          <ac:spMkLst>
            <pc:docMk/>
            <pc:sldMk cId="2568304665" sldId="376"/>
            <ac:spMk id="7" creationId="{4999038E-A88F-4FEE-8D0A-F7D0A4E2BA22}"/>
          </ac:spMkLst>
        </pc:spChg>
      </pc:sldChg>
      <pc:sldChg chg="modSp modAnim">
        <pc:chgData name="Chris Kent" userId="74e20128-0355-4bb4-b2af-7f486a39a378" providerId="ADAL" clId="{9ADC1E8D-3088-4526-8231-BAABA8BA5D6B}" dt="2019-02-13T17:10:10.430" v="5321" actId="20577"/>
        <pc:sldMkLst>
          <pc:docMk/>
          <pc:sldMk cId="2222482059" sldId="430"/>
        </pc:sldMkLst>
        <pc:spChg chg="mod">
          <ac:chgData name="Chris Kent" userId="74e20128-0355-4bb4-b2af-7f486a39a378" providerId="ADAL" clId="{9ADC1E8D-3088-4526-8231-BAABA8BA5D6B}" dt="2019-02-13T17:10:10.430" v="5321" actId="20577"/>
          <ac:spMkLst>
            <pc:docMk/>
            <pc:sldMk cId="2222482059" sldId="430"/>
            <ac:spMk id="5" creationId="{A4B510FE-E607-4DD5-921B-2F52E7350102}"/>
          </ac:spMkLst>
        </pc:spChg>
        <pc:picChg chg="mod">
          <ac:chgData name="Chris Kent" userId="74e20128-0355-4bb4-b2af-7f486a39a378" providerId="ADAL" clId="{9ADC1E8D-3088-4526-8231-BAABA8BA5D6B}" dt="2019-02-13T17:08:37.117" v="5240" actId="1076"/>
          <ac:picMkLst>
            <pc:docMk/>
            <pc:sldMk cId="2222482059" sldId="430"/>
            <ac:picMk id="7" creationId="{EEAA7C9F-1446-44EA-ABAB-8B98A75C54F2}"/>
          </ac:picMkLst>
        </pc:picChg>
      </pc:sldChg>
      <pc:sldChg chg="del">
        <pc:chgData name="Chris Kent" userId="74e20128-0355-4bb4-b2af-7f486a39a378" providerId="ADAL" clId="{9ADC1E8D-3088-4526-8231-BAABA8BA5D6B}" dt="2019-02-12T15:14:50.024" v="0" actId="2696"/>
        <pc:sldMkLst>
          <pc:docMk/>
          <pc:sldMk cId="2704482598" sldId="454"/>
        </pc:sldMkLst>
      </pc:sldChg>
      <pc:sldChg chg="del">
        <pc:chgData name="Chris Kent" userId="74e20128-0355-4bb4-b2af-7f486a39a378" providerId="ADAL" clId="{9ADC1E8D-3088-4526-8231-BAABA8BA5D6B}" dt="2019-02-12T15:18:15.400" v="106" actId="2696"/>
        <pc:sldMkLst>
          <pc:docMk/>
          <pc:sldMk cId="1033941826" sldId="455"/>
        </pc:sldMkLst>
      </pc:sldChg>
      <pc:sldChg chg="modSp modTransition setBg modAnim">
        <pc:chgData name="Chris Kent" userId="74e20128-0355-4bb4-b2af-7f486a39a378" providerId="ADAL" clId="{9ADC1E8D-3088-4526-8231-BAABA8BA5D6B}" dt="2019-02-13T19:06:58.167" v="7373"/>
        <pc:sldMkLst>
          <pc:docMk/>
          <pc:sldMk cId="1999134964" sldId="455"/>
        </pc:sldMkLst>
        <pc:spChg chg="mod">
          <ac:chgData name="Chris Kent" userId="74e20128-0355-4bb4-b2af-7f486a39a378" providerId="ADAL" clId="{9ADC1E8D-3088-4526-8231-BAABA8BA5D6B}" dt="2019-02-13T19:05:31.878" v="7355" actId="5793"/>
          <ac:spMkLst>
            <pc:docMk/>
            <pc:sldMk cId="1999134964" sldId="455"/>
            <ac:spMk id="5" creationId="{19167B03-8B36-4C72-9625-00119D7A8876}"/>
          </ac:spMkLst>
        </pc:spChg>
        <pc:spChg chg="mod">
          <ac:chgData name="Chris Kent" userId="74e20128-0355-4bb4-b2af-7f486a39a378" providerId="ADAL" clId="{9ADC1E8D-3088-4526-8231-BAABA8BA5D6B}" dt="2019-02-13T19:05:33.466" v="7356" actId="5793"/>
          <ac:spMkLst>
            <pc:docMk/>
            <pc:sldMk cId="1999134964" sldId="455"/>
            <ac:spMk id="6" creationId="{ACF54FD8-E716-4212-A0CD-3C50337CF378}"/>
          </ac:spMkLst>
        </pc:spChg>
        <pc:picChg chg="mod">
          <ac:chgData name="Chris Kent" userId="74e20128-0355-4bb4-b2af-7f486a39a378" providerId="ADAL" clId="{9ADC1E8D-3088-4526-8231-BAABA8BA5D6B}" dt="2019-02-13T19:03:28.424" v="7351" actId="207"/>
          <ac:picMkLst>
            <pc:docMk/>
            <pc:sldMk cId="1999134964" sldId="455"/>
            <ac:picMk id="7" creationId="{7A0E1E49-EE8E-40DC-A97E-F62AB9391AD2}"/>
          </ac:picMkLst>
        </pc:picChg>
        <pc:picChg chg="mod">
          <ac:chgData name="Chris Kent" userId="74e20128-0355-4bb4-b2af-7f486a39a378" providerId="ADAL" clId="{9ADC1E8D-3088-4526-8231-BAABA8BA5D6B}" dt="2019-02-13T19:03:26.279" v="7350" actId="207"/>
          <ac:picMkLst>
            <pc:docMk/>
            <pc:sldMk cId="1999134964" sldId="455"/>
            <ac:picMk id="9" creationId="{1A910F4D-5C54-4DFB-BB28-FA1679654D9F}"/>
          </ac:picMkLst>
        </pc:picChg>
      </pc:sldChg>
      <pc:sldChg chg="del">
        <pc:chgData name="Chris Kent" userId="74e20128-0355-4bb4-b2af-7f486a39a378" providerId="ADAL" clId="{9ADC1E8D-3088-4526-8231-BAABA8BA5D6B}" dt="2019-02-12T17:44:32.281" v="152" actId="2696"/>
        <pc:sldMkLst>
          <pc:docMk/>
          <pc:sldMk cId="3532625835" sldId="456"/>
        </pc:sldMkLst>
      </pc:sldChg>
      <pc:sldChg chg="modSp modTransition setBg modAnim">
        <pc:chgData name="Chris Kent" userId="74e20128-0355-4bb4-b2af-7f486a39a378" providerId="ADAL" clId="{9ADC1E8D-3088-4526-8231-BAABA8BA5D6B}" dt="2019-02-13T19:07:33.028" v="7378"/>
        <pc:sldMkLst>
          <pc:docMk/>
          <pc:sldMk cId="4105111564" sldId="457"/>
        </pc:sldMkLst>
        <pc:spChg chg="mod">
          <ac:chgData name="Chris Kent" userId="74e20128-0355-4bb4-b2af-7f486a39a378" providerId="ADAL" clId="{9ADC1E8D-3088-4526-8231-BAABA8BA5D6B}" dt="2019-02-13T19:04:00.529" v="7354" actId="113"/>
          <ac:spMkLst>
            <pc:docMk/>
            <pc:sldMk cId="4105111564" sldId="457"/>
            <ac:spMk id="7" creationId="{6D099EF5-E231-49F0-A56E-D1D024F7BC30}"/>
          </ac:spMkLst>
        </pc:spChg>
        <pc:picChg chg="mod">
          <ac:chgData name="Chris Kent" userId="74e20128-0355-4bb4-b2af-7f486a39a378" providerId="ADAL" clId="{9ADC1E8D-3088-4526-8231-BAABA8BA5D6B}" dt="2019-02-13T19:03:41.620" v="7352" actId="207"/>
          <ac:picMkLst>
            <pc:docMk/>
            <pc:sldMk cId="4105111564" sldId="457"/>
            <ac:picMk id="8" creationId="{DD710A73-0018-4217-865B-2601975F09DB}"/>
          </ac:picMkLst>
        </pc:picChg>
      </pc:sldChg>
      <pc:sldChg chg="del">
        <pc:chgData name="Chris Kent" userId="74e20128-0355-4bb4-b2af-7f486a39a378" providerId="ADAL" clId="{9ADC1E8D-3088-4526-8231-BAABA8BA5D6B}" dt="2019-02-12T15:18:15.435" v="119" actId="2696"/>
        <pc:sldMkLst>
          <pc:docMk/>
          <pc:sldMk cId="592678111" sldId="1915"/>
        </pc:sldMkLst>
      </pc:sldChg>
      <pc:sldChg chg="modSp ord modNotesTx">
        <pc:chgData name="Chris Kent" userId="74e20128-0355-4bb4-b2af-7f486a39a378" providerId="ADAL" clId="{9ADC1E8D-3088-4526-8231-BAABA8BA5D6B}" dt="2019-02-13T18:25:49.112" v="6525" actId="6549"/>
        <pc:sldMkLst>
          <pc:docMk/>
          <pc:sldMk cId="3732385881" sldId="2016"/>
        </pc:sldMkLst>
        <pc:spChg chg="mod">
          <ac:chgData name="Chris Kent" userId="74e20128-0355-4bb4-b2af-7f486a39a378" providerId="ADAL" clId="{9ADC1E8D-3088-4526-8231-BAABA8BA5D6B}" dt="2019-02-12T22:48:45.592" v="1382" actId="1076"/>
          <ac:spMkLst>
            <pc:docMk/>
            <pc:sldMk cId="3732385881" sldId="2016"/>
            <ac:spMk id="9" creationId="{34492ACE-A8B5-47A5-822A-76DAD975C78F}"/>
          </ac:spMkLst>
        </pc:spChg>
      </pc:sldChg>
      <pc:sldChg chg="addSp delSp modSp">
        <pc:chgData name="Chris Kent" userId="74e20128-0355-4bb4-b2af-7f486a39a378" providerId="ADAL" clId="{9ADC1E8D-3088-4526-8231-BAABA8BA5D6B}" dt="2019-02-12T17:45:07.522" v="161" actId="20577"/>
        <pc:sldMkLst>
          <pc:docMk/>
          <pc:sldMk cId="3191743605" sldId="2021"/>
        </pc:sldMkLst>
        <pc:spChg chg="del mod">
          <ac:chgData name="Chris Kent" userId="74e20128-0355-4bb4-b2af-7f486a39a378" providerId="ADAL" clId="{9ADC1E8D-3088-4526-8231-BAABA8BA5D6B}" dt="2019-02-12T17:45:00.686" v="153" actId="478"/>
          <ac:spMkLst>
            <pc:docMk/>
            <pc:sldMk cId="3191743605" sldId="2021"/>
            <ac:spMk id="4" creationId="{7B65C9DC-1B23-4A84-BD5E-9AF081FC7893}"/>
          </ac:spMkLst>
        </pc:spChg>
        <pc:spChg chg="add mod">
          <ac:chgData name="Chris Kent" userId="74e20128-0355-4bb4-b2af-7f486a39a378" providerId="ADAL" clId="{9ADC1E8D-3088-4526-8231-BAABA8BA5D6B}" dt="2019-02-12T17:45:07.522" v="161" actId="20577"/>
          <ac:spMkLst>
            <pc:docMk/>
            <pc:sldMk cId="3191743605" sldId="2021"/>
            <ac:spMk id="5" creationId="{5E13CF57-89E3-491F-8792-A821EEB7F2D7}"/>
          </ac:spMkLst>
        </pc:spChg>
      </pc:sldChg>
      <pc:sldChg chg="addSp delSp modSp ord setBg delAnim modAnim">
        <pc:chgData name="Chris Kent" userId="74e20128-0355-4bb4-b2af-7f486a39a378" providerId="ADAL" clId="{9ADC1E8D-3088-4526-8231-BAABA8BA5D6B}" dt="2019-02-13T17:57:22.413" v="5470"/>
        <pc:sldMkLst>
          <pc:docMk/>
          <pc:sldMk cId="678362808" sldId="2022"/>
        </pc:sldMkLst>
        <pc:spChg chg="mod">
          <ac:chgData name="Chris Kent" userId="74e20128-0355-4bb4-b2af-7f486a39a378" providerId="ADAL" clId="{9ADC1E8D-3088-4526-8231-BAABA8BA5D6B}" dt="2019-02-13T06:01:50.731" v="2179" actId="14100"/>
          <ac:spMkLst>
            <pc:docMk/>
            <pc:sldMk cId="678362808" sldId="2022"/>
            <ac:spMk id="2" creationId="{C4F22DC8-AE9F-4CF3-9600-290916223F81}"/>
          </ac:spMkLst>
        </pc:spChg>
        <pc:spChg chg="mod">
          <ac:chgData name="Chris Kent" userId="74e20128-0355-4bb4-b2af-7f486a39a378" providerId="ADAL" clId="{9ADC1E8D-3088-4526-8231-BAABA8BA5D6B}" dt="2019-02-13T14:07:08.944" v="2239" actId="20577"/>
          <ac:spMkLst>
            <pc:docMk/>
            <pc:sldMk cId="678362808" sldId="2022"/>
            <ac:spMk id="3" creationId="{1CE7F52E-7EB3-4AD4-9173-197C2D1B2B01}"/>
          </ac:spMkLst>
        </pc:spChg>
        <pc:spChg chg="mod">
          <ac:chgData name="Chris Kent" userId="74e20128-0355-4bb4-b2af-7f486a39a378" providerId="ADAL" clId="{9ADC1E8D-3088-4526-8231-BAABA8BA5D6B}" dt="2019-02-13T05:19:40.120" v="2134" actId="1076"/>
          <ac:spMkLst>
            <pc:docMk/>
            <pc:sldMk cId="678362808" sldId="2022"/>
            <ac:spMk id="4" creationId="{6198C671-93CD-4806-862C-E5051115C338}"/>
          </ac:spMkLst>
        </pc:spChg>
        <pc:spChg chg="mod topLvl">
          <ac:chgData name="Chris Kent" userId="74e20128-0355-4bb4-b2af-7f486a39a378" providerId="ADAL" clId="{9ADC1E8D-3088-4526-8231-BAABA8BA5D6B}" dt="2019-02-13T17:57:22.413" v="5470"/>
          <ac:spMkLst>
            <pc:docMk/>
            <pc:sldMk cId="678362808" sldId="2022"/>
            <ac:spMk id="5" creationId="{5297150A-B03E-4B0E-A3AC-5CBC1FFA7AA1}"/>
          </ac:spMkLst>
        </pc:spChg>
        <pc:spChg chg="mod">
          <ac:chgData name="Chris Kent" userId="74e20128-0355-4bb4-b2af-7f486a39a378" providerId="ADAL" clId="{9ADC1E8D-3088-4526-8231-BAABA8BA5D6B}" dt="2019-02-13T05:17:21.905" v="2108" actId="1076"/>
          <ac:spMkLst>
            <pc:docMk/>
            <pc:sldMk cId="678362808" sldId="2022"/>
            <ac:spMk id="6" creationId="{5005469C-1648-4D2E-840E-A1161FA2DD6C}"/>
          </ac:spMkLst>
        </pc:spChg>
        <pc:spChg chg="add del">
          <ac:chgData name="Chris Kent" userId="74e20128-0355-4bb4-b2af-7f486a39a378" providerId="ADAL" clId="{9ADC1E8D-3088-4526-8231-BAABA8BA5D6B}" dt="2019-02-13T04:59:35.799" v="1971"/>
          <ac:spMkLst>
            <pc:docMk/>
            <pc:sldMk cId="678362808" sldId="2022"/>
            <ac:spMk id="7" creationId="{22DB6954-0C03-4A3D-A510-A5985F3B97F5}"/>
          </ac:spMkLst>
        </pc:spChg>
        <pc:spChg chg="del mod">
          <ac:chgData name="Chris Kent" userId="74e20128-0355-4bb4-b2af-7f486a39a378" providerId="ADAL" clId="{9ADC1E8D-3088-4526-8231-BAABA8BA5D6B}" dt="2019-02-13T05:05:49.292" v="2100" actId="478"/>
          <ac:spMkLst>
            <pc:docMk/>
            <pc:sldMk cId="678362808" sldId="2022"/>
            <ac:spMk id="12" creationId="{9DF80998-CC66-45E1-8B50-D9AFDE538142}"/>
          </ac:spMkLst>
        </pc:spChg>
        <pc:spChg chg="add mod">
          <ac:chgData name="Chris Kent" userId="74e20128-0355-4bb4-b2af-7f486a39a378" providerId="ADAL" clId="{9ADC1E8D-3088-4526-8231-BAABA8BA5D6B}" dt="2019-02-13T14:09:11.290" v="2316" actId="14100"/>
          <ac:spMkLst>
            <pc:docMk/>
            <pc:sldMk cId="678362808" sldId="2022"/>
            <ac:spMk id="17" creationId="{C67EB108-0FCF-425C-A2FF-4119BC315CD3}"/>
          </ac:spMkLst>
        </pc:spChg>
        <pc:spChg chg="add del">
          <ac:chgData name="Chris Kent" userId="74e20128-0355-4bb4-b2af-7f486a39a378" providerId="ADAL" clId="{9ADC1E8D-3088-4526-8231-BAABA8BA5D6B}" dt="2019-02-13T05:17:31.321" v="2110"/>
          <ac:spMkLst>
            <pc:docMk/>
            <pc:sldMk cId="678362808" sldId="2022"/>
            <ac:spMk id="18" creationId="{75508714-3649-4620-A659-D578189DEDF0}"/>
          </ac:spMkLst>
        </pc:spChg>
        <pc:spChg chg="add mod">
          <ac:chgData name="Chris Kent" userId="74e20128-0355-4bb4-b2af-7f486a39a378" providerId="ADAL" clId="{9ADC1E8D-3088-4526-8231-BAABA8BA5D6B}" dt="2019-02-13T14:08:25.186" v="2302" actId="14100"/>
          <ac:spMkLst>
            <pc:docMk/>
            <pc:sldMk cId="678362808" sldId="2022"/>
            <ac:spMk id="19" creationId="{EE1D0298-8238-4F2E-B462-F987FC8FDAAD}"/>
          </ac:spMkLst>
        </pc:spChg>
        <pc:grpChg chg="del mod">
          <ac:chgData name="Chris Kent" userId="74e20128-0355-4bb4-b2af-7f486a39a378" providerId="ADAL" clId="{9ADC1E8D-3088-4526-8231-BAABA8BA5D6B}" dt="2019-02-13T05:01:11.359" v="2067" actId="478"/>
          <ac:grpSpMkLst>
            <pc:docMk/>
            <pc:sldMk cId="678362808" sldId="2022"/>
            <ac:grpSpMk id="11" creationId="{4CAACF5B-8AEF-4030-ACFB-944C157A29C6}"/>
          </ac:grpSpMkLst>
        </pc:grpChg>
        <pc:grpChg chg="mod">
          <ac:chgData name="Chris Kent" userId="74e20128-0355-4bb4-b2af-7f486a39a378" providerId="ADAL" clId="{9ADC1E8D-3088-4526-8231-BAABA8BA5D6B}" dt="2019-02-13T05:19:40.120" v="2134" actId="1076"/>
          <ac:grpSpMkLst>
            <pc:docMk/>
            <pc:sldMk cId="678362808" sldId="2022"/>
            <ac:grpSpMk id="13" creationId="{54D110E2-A437-460A-9A1C-4D7DC7C6E8C6}"/>
          </ac:grpSpMkLst>
        </pc:grpChg>
        <pc:picChg chg="mod">
          <ac:chgData name="Chris Kent" userId="74e20128-0355-4bb4-b2af-7f486a39a378" providerId="ADAL" clId="{9ADC1E8D-3088-4526-8231-BAABA8BA5D6B}" dt="2019-02-13T05:17:57.404" v="2113" actId="207"/>
          <ac:picMkLst>
            <pc:docMk/>
            <pc:sldMk cId="678362808" sldId="2022"/>
            <ac:picMk id="8" creationId="{E1F8E4E2-9793-4371-800C-3D8C2E9B973D}"/>
          </ac:picMkLst>
        </pc:picChg>
        <pc:picChg chg="del topLvl">
          <ac:chgData name="Chris Kent" userId="74e20128-0355-4bb4-b2af-7f486a39a378" providerId="ADAL" clId="{9ADC1E8D-3088-4526-8231-BAABA8BA5D6B}" dt="2019-02-13T05:01:11.359" v="2067" actId="478"/>
          <ac:picMkLst>
            <pc:docMk/>
            <pc:sldMk cId="678362808" sldId="2022"/>
            <ac:picMk id="10" creationId="{57D70663-3F3A-4550-9FBC-2D52EBC3A06F}"/>
          </ac:picMkLst>
        </pc:picChg>
        <pc:picChg chg="add del mod">
          <ac:chgData name="Chris Kent" userId="74e20128-0355-4bb4-b2af-7f486a39a378" providerId="ADAL" clId="{9ADC1E8D-3088-4526-8231-BAABA8BA5D6B}" dt="2019-02-13T05:04:06.632" v="2080" actId="478"/>
          <ac:picMkLst>
            <pc:docMk/>
            <pc:sldMk cId="678362808" sldId="2022"/>
            <ac:picMk id="14" creationId="{226BB4E9-2FAA-45CD-B5B9-C0D4F04D73DB}"/>
          </ac:picMkLst>
        </pc:picChg>
        <pc:picChg chg="add mod">
          <ac:chgData name="Chris Kent" userId="74e20128-0355-4bb4-b2af-7f486a39a378" providerId="ADAL" clId="{9ADC1E8D-3088-4526-8231-BAABA8BA5D6B}" dt="2019-02-13T14:06:39.146" v="2237" actId="1037"/>
          <ac:picMkLst>
            <pc:docMk/>
            <pc:sldMk cId="678362808" sldId="2022"/>
            <ac:picMk id="16" creationId="{34D83BBF-E8C6-4033-87BF-783F3274E2B5}"/>
          </ac:picMkLst>
        </pc:picChg>
        <pc:picChg chg="add mod ord modCrop">
          <ac:chgData name="Chris Kent" userId="74e20128-0355-4bb4-b2af-7f486a39a378" providerId="ADAL" clId="{9ADC1E8D-3088-4526-8231-BAABA8BA5D6B}" dt="2019-02-13T05:01:44.720" v="2073" actId="1076"/>
          <ac:picMkLst>
            <pc:docMk/>
            <pc:sldMk cId="678362808" sldId="2022"/>
            <ac:picMk id="7172" creationId="{762BDEE5-6411-429D-92AC-FDF5909CF425}"/>
          </ac:picMkLst>
        </pc:picChg>
        <pc:picChg chg="add del mod">
          <ac:chgData name="Chris Kent" userId="74e20128-0355-4bb4-b2af-7f486a39a378" providerId="ADAL" clId="{9ADC1E8D-3088-4526-8231-BAABA8BA5D6B}" dt="2019-02-13T05:18:15.981" v="2116" actId="478"/>
          <ac:picMkLst>
            <pc:docMk/>
            <pc:sldMk cId="678362808" sldId="2022"/>
            <ac:picMk id="7174" creationId="{70FA95C3-692C-4970-A90C-10477D6A39AF}"/>
          </ac:picMkLst>
        </pc:picChg>
      </pc:sldChg>
      <pc:sldChg chg="modSp">
        <pc:chgData name="Chris Kent" userId="74e20128-0355-4bb4-b2af-7f486a39a378" providerId="ADAL" clId="{9ADC1E8D-3088-4526-8231-BAABA8BA5D6B}" dt="2019-02-13T17:58:37.754" v="5736" actId="313"/>
        <pc:sldMkLst>
          <pc:docMk/>
          <pc:sldMk cId="883652641" sldId="2023"/>
        </pc:sldMkLst>
        <pc:spChg chg="mod">
          <ac:chgData name="Chris Kent" userId="74e20128-0355-4bb4-b2af-7f486a39a378" providerId="ADAL" clId="{9ADC1E8D-3088-4526-8231-BAABA8BA5D6B}" dt="2019-02-13T17:58:37.754" v="5736" actId="313"/>
          <ac:spMkLst>
            <pc:docMk/>
            <pc:sldMk cId="883652641" sldId="2023"/>
            <ac:spMk id="12" creationId="{36B16193-A896-49C9-8211-28264C63947A}"/>
          </ac:spMkLst>
        </pc:spChg>
      </pc:sldChg>
      <pc:sldChg chg="modSp ord">
        <pc:chgData name="Chris Kent" userId="74e20128-0355-4bb4-b2af-7f486a39a378" providerId="ADAL" clId="{9ADC1E8D-3088-4526-8231-BAABA8BA5D6B}" dt="2019-02-13T19:29:41.801" v="8376"/>
        <pc:sldMkLst>
          <pc:docMk/>
          <pc:sldMk cId="766348039" sldId="2024"/>
        </pc:sldMkLst>
        <pc:spChg chg="mod">
          <ac:chgData name="Chris Kent" userId="74e20128-0355-4bb4-b2af-7f486a39a378" providerId="ADAL" clId="{9ADC1E8D-3088-4526-8231-BAABA8BA5D6B}" dt="2019-02-13T19:29:20.343" v="8375" actId="20577"/>
          <ac:spMkLst>
            <pc:docMk/>
            <pc:sldMk cId="766348039" sldId="2024"/>
            <ac:spMk id="3" creationId="{697FD2BF-300A-43D4-8BE5-EEE8BFEFC2EF}"/>
          </ac:spMkLst>
        </pc:spChg>
      </pc:sldChg>
      <pc:sldChg chg="delSp modSp ord setBg delAnim">
        <pc:chgData name="Chris Kent" userId="74e20128-0355-4bb4-b2af-7f486a39a378" providerId="ADAL" clId="{9ADC1E8D-3088-4526-8231-BAABA8BA5D6B}" dt="2019-02-12T23:06:30.748" v="1791"/>
        <pc:sldMkLst>
          <pc:docMk/>
          <pc:sldMk cId="655547720" sldId="2025"/>
        </pc:sldMkLst>
        <pc:spChg chg="mod">
          <ac:chgData name="Chris Kent" userId="74e20128-0355-4bb4-b2af-7f486a39a378" providerId="ADAL" clId="{9ADC1E8D-3088-4526-8231-BAABA8BA5D6B}" dt="2019-02-12T21:36:36.613" v="963" actId="404"/>
          <ac:spMkLst>
            <pc:docMk/>
            <pc:sldMk cId="655547720" sldId="2025"/>
            <ac:spMk id="3" creationId="{1964F2F6-248A-4B46-9C50-8633B927E4D0}"/>
          </ac:spMkLst>
        </pc:spChg>
        <pc:spChg chg="mod">
          <ac:chgData name="Chris Kent" userId="74e20128-0355-4bb4-b2af-7f486a39a378" providerId="ADAL" clId="{9ADC1E8D-3088-4526-8231-BAABA8BA5D6B}" dt="2019-02-12T22:49:30.752" v="1384" actId="207"/>
          <ac:spMkLst>
            <pc:docMk/>
            <pc:sldMk cId="655547720" sldId="2025"/>
            <ac:spMk id="15" creationId="{4EF8ACFF-B8EF-42B9-8052-726349B02C32}"/>
          </ac:spMkLst>
        </pc:spChg>
        <pc:grpChg chg="del">
          <ac:chgData name="Chris Kent" userId="74e20128-0355-4bb4-b2af-7f486a39a378" providerId="ADAL" clId="{9ADC1E8D-3088-4526-8231-BAABA8BA5D6B}" dt="2019-02-12T21:35:57.135" v="938" actId="478"/>
          <ac:grpSpMkLst>
            <pc:docMk/>
            <pc:sldMk cId="655547720" sldId="2025"/>
            <ac:grpSpMk id="14" creationId="{FCF06032-B194-45F5-B608-2DA92E8601F5}"/>
          </ac:grpSpMkLst>
        </pc:grpChg>
      </pc:sldChg>
      <pc:sldChg chg="ord modTransition">
        <pc:chgData name="Chris Kent" userId="74e20128-0355-4bb4-b2af-7f486a39a378" providerId="ADAL" clId="{9ADC1E8D-3088-4526-8231-BAABA8BA5D6B}" dt="2019-02-13T15:10:21.169" v="4044"/>
        <pc:sldMkLst>
          <pc:docMk/>
          <pc:sldMk cId="2032573585" sldId="2026"/>
        </pc:sldMkLst>
      </pc:sldChg>
      <pc:sldChg chg="modSp">
        <pc:chgData name="Chris Kent" userId="74e20128-0355-4bb4-b2af-7f486a39a378" providerId="ADAL" clId="{9ADC1E8D-3088-4526-8231-BAABA8BA5D6B}" dt="2019-02-13T17:57:22.413" v="5470"/>
        <pc:sldMkLst>
          <pc:docMk/>
          <pc:sldMk cId="3404367" sldId="2027"/>
        </pc:sldMkLst>
        <pc:spChg chg="mod">
          <ac:chgData name="Chris Kent" userId="74e20128-0355-4bb4-b2af-7f486a39a378" providerId="ADAL" clId="{9ADC1E8D-3088-4526-8231-BAABA8BA5D6B}" dt="2019-02-13T17:57:22.413" v="5470"/>
          <ac:spMkLst>
            <pc:docMk/>
            <pc:sldMk cId="3404367" sldId="2027"/>
            <ac:spMk id="18" creationId="{38DAC194-6A65-42C5-8DDC-E7FF651A632D}"/>
          </ac:spMkLst>
        </pc:spChg>
      </pc:sldChg>
      <pc:sldChg chg="modSp">
        <pc:chgData name="Chris Kent" userId="74e20128-0355-4bb4-b2af-7f486a39a378" providerId="ADAL" clId="{9ADC1E8D-3088-4526-8231-BAABA8BA5D6B}" dt="2019-02-13T17:57:22.413" v="5470"/>
        <pc:sldMkLst>
          <pc:docMk/>
          <pc:sldMk cId="2627732466" sldId="2028"/>
        </pc:sldMkLst>
        <pc:spChg chg="mod">
          <ac:chgData name="Chris Kent" userId="74e20128-0355-4bb4-b2af-7f486a39a378" providerId="ADAL" clId="{9ADC1E8D-3088-4526-8231-BAABA8BA5D6B}" dt="2019-02-13T17:57:22.413" v="5470"/>
          <ac:spMkLst>
            <pc:docMk/>
            <pc:sldMk cId="2627732466" sldId="2028"/>
            <ac:spMk id="12" creationId="{5C3E285D-AC0B-4996-AED2-66AD4C4E11FC}"/>
          </ac:spMkLst>
        </pc:spChg>
      </pc:sldChg>
      <pc:sldChg chg="modSp modAnim">
        <pc:chgData name="Chris Kent" userId="74e20128-0355-4bb4-b2af-7f486a39a378" providerId="ADAL" clId="{9ADC1E8D-3088-4526-8231-BAABA8BA5D6B}" dt="2019-02-13T19:28:54.680" v="8373" actId="20577"/>
        <pc:sldMkLst>
          <pc:docMk/>
          <pc:sldMk cId="356324382" sldId="2029"/>
        </pc:sldMkLst>
        <pc:spChg chg="mod">
          <ac:chgData name="Chris Kent" userId="74e20128-0355-4bb4-b2af-7f486a39a378" providerId="ADAL" clId="{9ADC1E8D-3088-4526-8231-BAABA8BA5D6B}" dt="2019-02-13T19:28:54.680" v="8373" actId="20577"/>
          <ac:spMkLst>
            <pc:docMk/>
            <pc:sldMk cId="356324382" sldId="2029"/>
            <ac:spMk id="10" creationId="{2FA2468F-497D-43D3-A2CB-ACC71868E7C2}"/>
          </ac:spMkLst>
        </pc:spChg>
      </pc:sldChg>
      <pc:sldChg chg="addSp delSp modSp ord setBg delAnim modAnim">
        <pc:chgData name="Chris Kent" userId="74e20128-0355-4bb4-b2af-7f486a39a378" providerId="ADAL" clId="{9ADC1E8D-3088-4526-8231-BAABA8BA5D6B}" dt="2019-02-13T17:57:23.661" v="5471"/>
        <pc:sldMkLst>
          <pc:docMk/>
          <pc:sldMk cId="3719125806" sldId="2031"/>
        </pc:sldMkLst>
        <pc:spChg chg="mod">
          <ac:chgData name="Chris Kent" userId="74e20128-0355-4bb4-b2af-7f486a39a378" providerId="ADAL" clId="{9ADC1E8D-3088-4526-8231-BAABA8BA5D6B}" dt="2019-02-13T17:57:22.413" v="5470"/>
          <ac:spMkLst>
            <pc:docMk/>
            <pc:sldMk cId="3719125806" sldId="2031"/>
            <ac:spMk id="3" creationId="{9911EB45-97EF-4164-97C3-65BAC2875D78}"/>
          </ac:spMkLst>
        </pc:spChg>
        <pc:graphicFrameChg chg="del">
          <ac:chgData name="Chris Kent" userId="74e20128-0355-4bb4-b2af-7f486a39a378" providerId="ADAL" clId="{9ADC1E8D-3088-4526-8231-BAABA8BA5D6B}" dt="2019-02-13T15:03:34.601" v="3978" actId="478"/>
          <ac:graphicFrameMkLst>
            <pc:docMk/>
            <pc:sldMk cId="3719125806" sldId="2031"/>
            <ac:graphicFrameMk id="6" creationId="{AE0969E8-DB05-4638-96AE-B7230BDDE7DE}"/>
          </ac:graphicFrameMkLst>
        </pc:graphicFrameChg>
        <pc:picChg chg="add mod">
          <ac:chgData name="Chris Kent" userId="74e20128-0355-4bb4-b2af-7f486a39a378" providerId="ADAL" clId="{9ADC1E8D-3088-4526-8231-BAABA8BA5D6B}" dt="2019-02-13T15:05:59.255" v="3988" actId="1076"/>
          <ac:picMkLst>
            <pc:docMk/>
            <pc:sldMk cId="3719125806" sldId="2031"/>
            <ac:picMk id="7" creationId="{CE5BB4E7-BA47-42B1-829C-DEAE587F11D2}"/>
          </ac:picMkLst>
        </pc:picChg>
        <pc:picChg chg="add mod">
          <ac:chgData name="Chris Kent" userId="74e20128-0355-4bb4-b2af-7f486a39a378" providerId="ADAL" clId="{9ADC1E8D-3088-4526-8231-BAABA8BA5D6B}" dt="2019-02-13T15:05:57.256" v="3987" actId="1076"/>
          <ac:picMkLst>
            <pc:docMk/>
            <pc:sldMk cId="3719125806" sldId="2031"/>
            <ac:picMk id="8" creationId="{7BBF6371-4857-4F92-A957-A68766A69776}"/>
          </ac:picMkLst>
        </pc:picChg>
        <pc:picChg chg="add del mod">
          <ac:chgData name="Chris Kent" userId="74e20128-0355-4bb4-b2af-7f486a39a378" providerId="ADAL" clId="{9ADC1E8D-3088-4526-8231-BAABA8BA5D6B}" dt="2019-02-13T15:08:15.564" v="4040" actId="478"/>
          <ac:picMkLst>
            <pc:docMk/>
            <pc:sldMk cId="3719125806" sldId="2031"/>
            <ac:picMk id="9" creationId="{B94D7721-EF78-41DF-A1EE-AFBC3EF6E829}"/>
          </ac:picMkLst>
        </pc:picChg>
      </pc:sldChg>
      <pc:sldChg chg="addSp delSp modSp add del mod modTransition setBg">
        <pc:chgData name="Chris Kent" userId="74e20128-0355-4bb4-b2af-7f486a39a378" providerId="ADAL" clId="{9ADC1E8D-3088-4526-8231-BAABA8BA5D6B}" dt="2019-02-13T19:34:37.847" v="8604" actId="2696"/>
        <pc:sldMkLst>
          <pc:docMk/>
          <pc:sldMk cId="2977411682" sldId="2033"/>
        </pc:sldMkLst>
        <pc:spChg chg="add mod">
          <ac:chgData name="Chris Kent" userId="74e20128-0355-4bb4-b2af-7f486a39a378" providerId="ADAL" clId="{9ADC1E8D-3088-4526-8231-BAABA8BA5D6B}" dt="2019-02-13T17:57:22.413" v="5470"/>
          <ac:spMkLst>
            <pc:docMk/>
            <pc:sldMk cId="2977411682" sldId="2033"/>
            <ac:spMk id="2" creationId="{29F5E5A6-10ED-4D5E-B97B-5D9677D68C6F}"/>
          </ac:spMkLst>
        </pc:spChg>
        <pc:spChg chg="add mod">
          <ac:chgData name="Chris Kent" userId="74e20128-0355-4bb4-b2af-7f486a39a378" providerId="ADAL" clId="{9ADC1E8D-3088-4526-8231-BAABA8BA5D6B}" dt="2019-02-12T15:17:34.095" v="99" actId="207"/>
          <ac:spMkLst>
            <pc:docMk/>
            <pc:sldMk cId="2977411682" sldId="2033"/>
            <ac:spMk id="3" creationId="{4A5FC321-FB3F-43AC-A656-0957A8CE5FA6}"/>
          </ac:spMkLst>
        </pc:spChg>
        <pc:spChg chg="add del">
          <ac:chgData name="Chris Kent" userId="74e20128-0355-4bb4-b2af-7f486a39a378" providerId="ADAL" clId="{9ADC1E8D-3088-4526-8231-BAABA8BA5D6B}" dt="2019-02-12T15:16:48.071" v="64" actId="26606"/>
          <ac:spMkLst>
            <pc:docMk/>
            <pc:sldMk cId="2977411682" sldId="2033"/>
            <ac:spMk id="71" creationId="{AB45A142-4255-493C-8284-5D566C121B10}"/>
          </ac:spMkLst>
        </pc:spChg>
        <pc:spChg chg="add del">
          <ac:chgData name="Chris Kent" userId="74e20128-0355-4bb4-b2af-7f486a39a378" providerId="ADAL" clId="{9ADC1E8D-3088-4526-8231-BAABA8BA5D6B}" dt="2019-02-12T15:16:54.618" v="66" actId="26606"/>
          <ac:spMkLst>
            <pc:docMk/>
            <pc:sldMk cId="2977411682" sldId="2033"/>
            <ac:spMk id="75" creationId="{77DA6D33-2D62-458C-BF5D-DBF612FD557E}"/>
          </ac:spMkLst>
        </pc:spChg>
        <pc:spChg chg="add del">
          <ac:chgData name="Chris Kent" userId="74e20128-0355-4bb4-b2af-7f486a39a378" providerId="ADAL" clId="{9ADC1E8D-3088-4526-8231-BAABA8BA5D6B}" dt="2019-02-12T15:16:54.618" v="66" actId="26606"/>
          <ac:spMkLst>
            <pc:docMk/>
            <pc:sldMk cId="2977411682" sldId="2033"/>
            <ac:spMk id="1028" creationId="{0BC9EFE1-D8CB-4668-9980-DB108327A794}"/>
          </ac:spMkLst>
        </pc:spChg>
        <pc:spChg chg="add del">
          <ac:chgData name="Chris Kent" userId="74e20128-0355-4bb4-b2af-7f486a39a378" providerId="ADAL" clId="{9ADC1E8D-3088-4526-8231-BAABA8BA5D6B}" dt="2019-02-12T15:16:59.635" v="70" actId="26606"/>
          <ac:spMkLst>
            <pc:docMk/>
            <pc:sldMk cId="2977411682" sldId="2033"/>
            <ac:spMk id="1030" creationId="{2A0E4E09-FC02-4ADC-951A-3FFA90B6FE39}"/>
          </ac:spMkLst>
        </pc:spChg>
        <pc:spChg chg="add">
          <ac:chgData name="Chris Kent" userId="74e20128-0355-4bb4-b2af-7f486a39a378" providerId="ADAL" clId="{9ADC1E8D-3088-4526-8231-BAABA8BA5D6B}" dt="2019-02-12T15:16:59.644" v="71" actId="26606"/>
          <ac:spMkLst>
            <pc:docMk/>
            <pc:sldMk cId="2977411682" sldId="2033"/>
            <ac:spMk id="1033" creationId="{B558F58E-93BA-44A3-BCDA-585AFF2E4F3F}"/>
          </ac:spMkLst>
        </pc:spChg>
        <pc:picChg chg="add mod ord">
          <ac:chgData name="Chris Kent" userId="74e20128-0355-4bb4-b2af-7f486a39a378" providerId="ADAL" clId="{9ADC1E8D-3088-4526-8231-BAABA8BA5D6B}" dt="2019-02-12T15:16:59.644" v="71" actId="26606"/>
          <ac:picMkLst>
            <pc:docMk/>
            <pc:sldMk cId="2977411682" sldId="2033"/>
            <ac:picMk id="1026" creationId="{AB62AE50-078B-4944-977B-F19C9892665D}"/>
          </ac:picMkLst>
        </pc:picChg>
        <pc:picChg chg="add del">
          <ac:chgData name="Chris Kent" userId="74e20128-0355-4bb4-b2af-7f486a39a378" providerId="ADAL" clId="{9ADC1E8D-3088-4526-8231-BAABA8BA5D6B}" dt="2019-02-12T15:16:54.618" v="66" actId="26606"/>
          <ac:picMkLst>
            <pc:docMk/>
            <pc:sldMk cId="2977411682" sldId="2033"/>
            <ac:picMk id="1029" creationId="{7CBAE1BD-B8E4-4029-8AA2-C77E4FED9864}"/>
          </ac:picMkLst>
        </pc:picChg>
        <pc:picChg chg="add del">
          <ac:chgData name="Chris Kent" userId="74e20128-0355-4bb4-b2af-7f486a39a378" providerId="ADAL" clId="{9ADC1E8D-3088-4526-8231-BAABA8BA5D6B}" dt="2019-02-12T15:16:59.635" v="70" actId="26606"/>
          <ac:picMkLst>
            <pc:docMk/>
            <pc:sldMk cId="2977411682" sldId="2033"/>
            <ac:picMk id="1031" creationId="{24F266AD-725B-4A9D-B448-4C000F95CB47}"/>
          </ac:picMkLst>
        </pc:picChg>
        <pc:cxnChg chg="add del">
          <ac:chgData name="Chris Kent" userId="74e20128-0355-4bb4-b2af-7f486a39a378" providerId="ADAL" clId="{9ADC1E8D-3088-4526-8231-BAABA8BA5D6B}" dt="2019-02-12T15:16:48.071" v="64" actId="26606"/>
          <ac:cxnSpMkLst>
            <pc:docMk/>
            <pc:sldMk cId="2977411682" sldId="2033"/>
            <ac:cxnSpMk id="73" creationId="{38FB9660-F42F-4313-BBC4-47C007FE484C}"/>
          </ac:cxnSpMkLst>
        </pc:cxnChg>
        <pc:cxnChg chg="add">
          <ac:chgData name="Chris Kent" userId="74e20128-0355-4bb4-b2af-7f486a39a378" providerId="ADAL" clId="{9ADC1E8D-3088-4526-8231-BAABA8BA5D6B}" dt="2019-02-12T15:16:59.644" v="71" actId="26606"/>
          <ac:cxnSpMkLst>
            <pc:docMk/>
            <pc:sldMk cId="2977411682" sldId="2033"/>
            <ac:cxnSpMk id="1034" creationId="{BCD0BBC1-A7D4-445D-98AC-95A6A45D8EBB}"/>
          </ac:cxnSpMkLst>
        </pc:cxnChg>
      </pc:sldChg>
      <pc:sldChg chg="addSp delSp modSp add ord modTransition addAnim delAnim modAnim">
        <pc:chgData name="Chris Kent" userId="74e20128-0355-4bb4-b2af-7f486a39a378" providerId="ADAL" clId="{9ADC1E8D-3088-4526-8231-BAABA8BA5D6B}" dt="2019-02-12T19:20:01.753" v="507"/>
        <pc:sldMkLst>
          <pc:docMk/>
          <pc:sldMk cId="1387542249" sldId="2034"/>
        </pc:sldMkLst>
        <pc:spChg chg="add mod">
          <ac:chgData name="Chris Kent" userId="74e20128-0355-4bb4-b2af-7f486a39a378" providerId="ADAL" clId="{9ADC1E8D-3088-4526-8231-BAABA8BA5D6B}" dt="2019-02-12T19:10:31.428" v="501" actId="164"/>
          <ac:spMkLst>
            <pc:docMk/>
            <pc:sldMk cId="1387542249" sldId="2034"/>
            <ac:spMk id="3" creationId="{A22C694C-AF77-47C4-90B9-9242F1F89D01}"/>
          </ac:spMkLst>
        </pc:spChg>
        <pc:spChg chg="del">
          <ac:chgData name="Chris Kent" userId="74e20128-0355-4bb4-b2af-7f486a39a378" providerId="ADAL" clId="{9ADC1E8D-3088-4526-8231-BAABA8BA5D6B}" dt="2019-02-12T17:58:25.024" v="362" actId="478"/>
          <ac:spMkLst>
            <pc:docMk/>
            <pc:sldMk cId="1387542249" sldId="2034"/>
            <ac:spMk id="6" creationId="{A3D76111-9D64-4B78-81C9-26CC8149306D}"/>
          </ac:spMkLst>
        </pc:spChg>
        <pc:spChg chg="add mod">
          <ac:chgData name="Chris Kent" userId="74e20128-0355-4bb4-b2af-7f486a39a378" providerId="ADAL" clId="{9ADC1E8D-3088-4526-8231-BAABA8BA5D6B}" dt="2019-02-12T19:10:41.976" v="503" actId="1076"/>
          <ac:spMkLst>
            <pc:docMk/>
            <pc:sldMk cId="1387542249" sldId="2034"/>
            <ac:spMk id="9" creationId="{E77CFC20-7C25-4B70-9196-B3D2CA522809}"/>
          </ac:spMkLst>
        </pc:spChg>
        <pc:spChg chg="add del mod">
          <ac:chgData name="Chris Kent" userId="74e20128-0355-4bb4-b2af-7f486a39a378" providerId="ADAL" clId="{9ADC1E8D-3088-4526-8231-BAABA8BA5D6B}" dt="2019-02-12T17:58:33.432" v="363" actId="1076"/>
          <ac:spMkLst>
            <pc:docMk/>
            <pc:sldMk cId="1387542249" sldId="2034"/>
            <ac:spMk id="11" creationId="{1AC7992C-3873-4B22-AFFE-A6C9C0818AD7}"/>
          </ac:spMkLst>
        </pc:spChg>
        <pc:grpChg chg="add mod">
          <ac:chgData name="Chris Kent" userId="74e20128-0355-4bb4-b2af-7f486a39a378" providerId="ADAL" clId="{9ADC1E8D-3088-4526-8231-BAABA8BA5D6B}" dt="2019-02-12T19:10:47.518" v="504" actId="1076"/>
          <ac:grpSpMkLst>
            <pc:docMk/>
            <pc:sldMk cId="1387542249" sldId="2034"/>
            <ac:grpSpMk id="7" creationId="{700690C4-C5AF-4A55-9D29-117912B95803}"/>
          </ac:grpSpMkLst>
        </pc:grpChg>
        <pc:picChg chg="mod">
          <ac:chgData name="Chris Kent" userId="74e20128-0355-4bb4-b2af-7f486a39a378" providerId="ADAL" clId="{9ADC1E8D-3088-4526-8231-BAABA8BA5D6B}" dt="2019-02-12T19:07:49.440" v="444" actId="1076"/>
          <ac:picMkLst>
            <pc:docMk/>
            <pc:sldMk cId="1387542249" sldId="2034"/>
            <ac:picMk id="4" creationId="{1179B856-38BF-4709-8EA2-5FCD4B0690F9}"/>
          </ac:picMkLst>
        </pc:picChg>
        <pc:picChg chg="del">
          <ac:chgData name="Chris Kent" userId="74e20128-0355-4bb4-b2af-7f486a39a378" providerId="ADAL" clId="{9ADC1E8D-3088-4526-8231-BAABA8BA5D6B}" dt="2019-02-12T17:58:14.795" v="359" actId="478"/>
          <ac:picMkLst>
            <pc:docMk/>
            <pc:sldMk cId="1387542249" sldId="2034"/>
            <ac:picMk id="10" creationId="{74E3091F-10BA-4AAF-9F17-B4D09C0F25C6}"/>
          </ac:picMkLst>
        </pc:picChg>
      </pc:sldChg>
      <pc:sldChg chg="addSp delSp modSp add modTransition setBg">
        <pc:chgData name="Chris Kent" userId="74e20128-0355-4bb4-b2af-7f486a39a378" providerId="ADAL" clId="{9ADC1E8D-3088-4526-8231-BAABA8BA5D6B}" dt="2019-02-12T19:31:00.378" v="573" actId="1036"/>
        <pc:sldMkLst>
          <pc:docMk/>
          <pc:sldMk cId="2223152471" sldId="2035"/>
        </pc:sldMkLst>
        <pc:spChg chg="add mod">
          <ac:chgData name="Chris Kent" userId="74e20128-0355-4bb4-b2af-7f486a39a378" providerId="ADAL" clId="{9ADC1E8D-3088-4526-8231-BAABA8BA5D6B}" dt="2019-02-12T19:31:00.378" v="573" actId="1036"/>
          <ac:spMkLst>
            <pc:docMk/>
            <pc:sldMk cId="2223152471" sldId="2035"/>
            <ac:spMk id="3" creationId="{E6E2C506-7FC7-4A2E-9D95-0DC6B4D7A538}"/>
          </ac:spMkLst>
        </pc:spChg>
        <pc:spChg chg="del">
          <ac:chgData name="Chris Kent" userId="74e20128-0355-4bb4-b2af-7f486a39a378" providerId="ADAL" clId="{9ADC1E8D-3088-4526-8231-BAABA8BA5D6B}" dt="2019-02-12T18:00:08.120" v="372" actId="478"/>
          <ac:spMkLst>
            <pc:docMk/>
            <pc:sldMk cId="2223152471" sldId="2035"/>
            <ac:spMk id="11" creationId="{1AC7992C-3873-4B22-AFFE-A6C9C0818AD7}"/>
          </ac:spMkLst>
        </pc:spChg>
        <pc:grpChg chg="del">
          <ac:chgData name="Chris Kent" userId="74e20128-0355-4bb4-b2af-7f486a39a378" providerId="ADAL" clId="{9ADC1E8D-3088-4526-8231-BAABA8BA5D6B}" dt="2019-02-12T18:00:01.559" v="369" actId="478"/>
          <ac:grpSpMkLst>
            <pc:docMk/>
            <pc:sldMk cId="2223152471" sldId="2035"/>
            <ac:grpSpMk id="2" creationId="{82D8D2EC-039B-4C64-934C-948466DC3D72}"/>
          </ac:grpSpMkLst>
        </pc:grpChg>
        <pc:picChg chg="add del mod modCrop">
          <ac:chgData name="Chris Kent" userId="74e20128-0355-4bb4-b2af-7f486a39a378" providerId="ADAL" clId="{9ADC1E8D-3088-4526-8231-BAABA8BA5D6B}" dt="2019-02-12T19:30:00.490" v="519" actId="732"/>
          <ac:picMkLst>
            <pc:docMk/>
            <pc:sldMk cId="2223152471" sldId="2035"/>
            <ac:picMk id="4" creationId="{1179B856-38BF-4709-8EA2-5FCD4B0690F9}"/>
          </ac:picMkLst>
        </pc:picChg>
        <pc:picChg chg="add del mod">
          <ac:chgData name="Chris Kent" userId="74e20128-0355-4bb4-b2af-7f486a39a378" providerId="ADAL" clId="{9ADC1E8D-3088-4526-8231-BAABA8BA5D6B}" dt="2019-02-12T19:30:41.129" v="540" actId="478"/>
          <ac:picMkLst>
            <pc:docMk/>
            <pc:sldMk cId="2223152471" sldId="2035"/>
            <ac:picMk id="6" creationId="{6AC1558F-A2DC-45E9-AC8A-0D4BB3C53B95}"/>
          </ac:picMkLst>
        </pc:picChg>
        <pc:picChg chg="add del mod modCrop">
          <ac:chgData name="Chris Kent" userId="74e20128-0355-4bb4-b2af-7f486a39a378" providerId="ADAL" clId="{9ADC1E8D-3088-4526-8231-BAABA8BA5D6B}" dt="2019-02-12T18:03:45.321" v="413" actId="478"/>
          <ac:picMkLst>
            <pc:docMk/>
            <pc:sldMk cId="2223152471" sldId="2035"/>
            <ac:picMk id="7" creationId="{83919FB2-FE43-4A27-8FF4-3B58AFA5F6B7}"/>
          </ac:picMkLst>
        </pc:picChg>
      </pc:sldChg>
      <pc:sldChg chg="addSp delSp modSp add del modTransition modAnim">
        <pc:chgData name="Chris Kent" userId="74e20128-0355-4bb4-b2af-7f486a39a378" providerId="ADAL" clId="{9ADC1E8D-3088-4526-8231-BAABA8BA5D6B}" dt="2019-02-12T19:49:03.977" v="815" actId="2696"/>
        <pc:sldMkLst>
          <pc:docMk/>
          <pc:sldMk cId="1309991539" sldId="2036"/>
        </pc:sldMkLst>
        <pc:spChg chg="mod">
          <ac:chgData name="Chris Kent" userId="74e20128-0355-4bb4-b2af-7f486a39a378" providerId="ADAL" clId="{9ADC1E8D-3088-4526-8231-BAABA8BA5D6B}" dt="2019-02-12T19:38:04.023" v="708" actId="207"/>
          <ac:spMkLst>
            <pc:docMk/>
            <pc:sldMk cId="1309991539" sldId="2036"/>
            <ac:spMk id="3" creationId="{E6E2C506-7FC7-4A2E-9D95-0DC6B4D7A538}"/>
          </ac:spMkLst>
        </pc:spChg>
        <pc:spChg chg="add mod">
          <ac:chgData name="Chris Kent" userId="74e20128-0355-4bb4-b2af-7f486a39a378" providerId="ADAL" clId="{9ADC1E8D-3088-4526-8231-BAABA8BA5D6B}" dt="2019-02-12T19:36:12.764" v="702" actId="164"/>
          <ac:spMkLst>
            <pc:docMk/>
            <pc:sldMk cId="1309991539" sldId="2036"/>
            <ac:spMk id="7" creationId="{CE0E3EE0-45A0-4D18-8436-1465722D4F3A}"/>
          </ac:spMkLst>
        </pc:spChg>
        <pc:spChg chg="add mod">
          <ac:chgData name="Chris Kent" userId="74e20128-0355-4bb4-b2af-7f486a39a378" providerId="ADAL" clId="{9ADC1E8D-3088-4526-8231-BAABA8BA5D6B}" dt="2019-02-12T19:36:28.946" v="705" actId="164"/>
          <ac:spMkLst>
            <pc:docMk/>
            <pc:sldMk cId="1309991539" sldId="2036"/>
            <ac:spMk id="8" creationId="{1BB52021-654E-4C52-9F35-F81CA047B07B}"/>
          </ac:spMkLst>
        </pc:spChg>
        <pc:spChg chg="add del mod">
          <ac:chgData name="Chris Kent" userId="74e20128-0355-4bb4-b2af-7f486a39a378" providerId="ADAL" clId="{9ADC1E8D-3088-4526-8231-BAABA8BA5D6B}" dt="2019-02-12T19:38:34.676" v="712"/>
          <ac:spMkLst>
            <pc:docMk/>
            <pc:sldMk cId="1309991539" sldId="2036"/>
            <ac:spMk id="12" creationId="{A4AC35EE-BC05-4114-8A4F-B6B388CC9962}"/>
          </ac:spMkLst>
        </pc:spChg>
        <pc:spChg chg="add mod">
          <ac:chgData name="Chris Kent" userId="74e20128-0355-4bb4-b2af-7f486a39a378" providerId="ADAL" clId="{9ADC1E8D-3088-4526-8231-BAABA8BA5D6B}" dt="2019-02-12T19:47:01.550" v="792" actId="1076"/>
          <ac:spMkLst>
            <pc:docMk/>
            <pc:sldMk cId="1309991539" sldId="2036"/>
            <ac:spMk id="13" creationId="{B03C58C6-5DC7-4DDE-B7D1-0152DAC3665C}"/>
          </ac:spMkLst>
        </pc:spChg>
        <pc:grpChg chg="add mod">
          <ac:chgData name="Chris Kent" userId="74e20128-0355-4bb4-b2af-7f486a39a378" providerId="ADAL" clId="{9ADC1E8D-3088-4526-8231-BAABA8BA5D6B}" dt="2019-02-12T19:36:12.764" v="702" actId="164"/>
          <ac:grpSpMkLst>
            <pc:docMk/>
            <pc:sldMk cId="1309991539" sldId="2036"/>
            <ac:grpSpMk id="10" creationId="{1C51409D-22F0-4393-9BB6-60547D7F9D8A}"/>
          </ac:grpSpMkLst>
        </pc:grpChg>
        <pc:grpChg chg="add mod">
          <ac:chgData name="Chris Kent" userId="74e20128-0355-4bb4-b2af-7f486a39a378" providerId="ADAL" clId="{9ADC1E8D-3088-4526-8231-BAABA8BA5D6B}" dt="2019-02-12T19:36:28.946" v="705" actId="164"/>
          <ac:grpSpMkLst>
            <pc:docMk/>
            <pc:sldMk cId="1309991539" sldId="2036"/>
            <ac:grpSpMk id="11" creationId="{FC71C610-060C-46E3-B5D8-8BBBBD8F0AC9}"/>
          </ac:grpSpMkLst>
        </pc:grpChg>
        <pc:picChg chg="add mod">
          <ac:chgData name="Chris Kent" userId="74e20128-0355-4bb4-b2af-7f486a39a378" providerId="ADAL" clId="{9ADC1E8D-3088-4526-8231-BAABA8BA5D6B}" dt="2019-02-12T19:36:12.764" v="702" actId="164"/>
          <ac:picMkLst>
            <pc:docMk/>
            <pc:sldMk cId="1309991539" sldId="2036"/>
            <ac:picMk id="5" creationId="{A510BADD-4785-4FD6-A441-8D26F03EBCEC}"/>
          </ac:picMkLst>
        </pc:picChg>
        <pc:picChg chg="add mod">
          <ac:chgData name="Chris Kent" userId="74e20128-0355-4bb4-b2af-7f486a39a378" providerId="ADAL" clId="{9ADC1E8D-3088-4526-8231-BAABA8BA5D6B}" dt="2019-02-12T19:36:28.946" v="705" actId="164"/>
          <ac:picMkLst>
            <pc:docMk/>
            <pc:sldMk cId="1309991539" sldId="2036"/>
            <ac:picMk id="9" creationId="{B48D4F02-F70D-4EA4-B1B4-2559460F8B46}"/>
          </ac:picMkLst>
        </pc:picChg>
      </pc:sldChg>
      <pc:sldChg chg="addSp modSp add del ord">
        <pc:chgData name="Chris Kent" userId="74e20128-0355-4bb4-b2af-7f486a39a378" providerId="ADAL" clId="{9ADC1E8D-3088-4526-8231-BAABA8BA5D6B}" dt="2019-02-12T19:05:23.509" v="424" actId="2696"/>
        <pc:sldMkLst>
          <pc:docMk/>
          <pc:sldMk cId="3908167058" sldId="2036"/>
        </pc:sldMkLst>
        <pc:spChg chg="add mod">
          <ac:chgData name="Chris Kent" userId="74e20128-0355-4bb4-b2af-7f486a39a378" providerId="ADAL" clId="{9ADC1E8D-3088-4526-8231-BAABA8BA5D6B}" dt="2019-02-12T19:04:23.097" v="418"/>
          <ac:spMkLst>
            <pc:docMk/>
            <pc:sldMk cId="3908167058" sldId="2036"/>
            <ac:spMk id="2" creationId="{BE1561EC-87EF-412B-91E4-5C7FFD4B7874}"/>
          </ac:spMkLst>
        </pc:spChg>
        <pc:spChg chg="add mod">
          <ac:chgData name="Chris Kent" userId="74e20128-0355-4bb4-b2af-7f486a39a378" providerId="ADAL" clId="{9ADC1E8D-3088-4526-8231-BAABA8BA5D6B}" dt="2019-02-12T19:05:05.362" v="423" actId="20577"/>
          <ac:spMkLst>
            <pc:docMk/>
            <pc:sldMk cId="3908167058" sldId="2036"/>
            <ac:spMk id="5" creationId="{FF0DF974-494D-4C26-9BD5-3212497ED25B}"/>
          </ac:spMkLst>
        </pc:spChg>
        <pc:picChg chg="mod">
          <ac:chgData name="Chris Kent" userId="74e20128-0355-4bb4-b2af-7f486a39a378" providerId="ADAL" clId="{9ADC1E8D-3088-4526-8231-BAABA8BA5D6B}" dt="2019-02-12T19:04:46.512" v="420" actId="14100"/>
          <ac:picMkLst>
            <pc:docMk/>
            <pc:sldMk cId="3908167058" sldId="2036"/>
            <ac:picMk id="4" creationId="{1179B856-38BF-4709-8EA2-5FCD4B0690F9}"/>
          </ac:picMkLst>
        </pc:picChg>
      </pc:sldChg>
      <pc:sldChg chg="addSp delSp modSp add modTransition delAnim modAnim">
        <pc:chgData name="Chris Kent" userId="74e20128-0355-4bb4-b2af-7f486a39a378" providerId="ADAL" clId="{9ADC1E8D-3088-4526-8231-BAABA8BA5D6B}" dt="2019-02-12T19:54:51.497" v="921"/>
        <pc:sldMkLst>
          <pc:docMk/>
          <pc:sldMk cId="149336545" sldId="2037"/>
        </pc:sldMkLst>
        <pc:spChg chg="mod">
          <ac:chgData name="Chris Kent" userId="74e20128-0355-4bb4-b2af-7f486a39a378" providerId="ADAL" clId="{9ADC1E8D-3088-4526-8231-BAABA8BA5D6B}" dt="2019-02-12T19:43:48.477" v="751" actId="1035"/>
          <ac:spMkLst>
            <pc:docMk/>
            <pc:sldMk cId="149336545" sldId="2037"/>
            <ac:spMk id="3" creationId="{E6E2C506-7FC7-4A2E-9D95-0DC6B4D7A538}"/>
          </ac:spMkLst>
        </pc:spChg>
        <pc:spChg chg="del">
          <ac:chgData name="Chris Kent" userId="74e20128-0355-4bb4-b2af-7f486a39a378" providerId="ADAL" clId="{9ADC1E8D-3088-4526-8231-BAABA8BA5D6B}" dt="2019-02-12T19:40:41.183" v="723" actId="478"/>
          <ac:spMkLst>
            <pc:docMk/>
            <pc:sldMk cId="149336545" sldId="2037"/>
            <ac:spMk id="13" creationId="{B03C58C6-5DC7-4DDE-B7D1-0152DAC3665C}"/>
          </ac:spMkLst>
        </pc:spChg>
        <pc:grpChg chg="del">
          <ac:chgData name="Chris Kent" userId="74e20128-0355-4bb4-b2af-7f486a39a378" providerId="ADAL" clId="{9ADC1E8D-3088-4526-8231-BAABA8BA5D6B}" dt="2019-02-12T19:50:00.948" v="816" actId="478"/>
          <ac:grpSpMkLst>
            <pc:docMk/>
            <pc:sldMk cId="149336545" sldId="2037"/>
            <ac:grpSpMk id="10" creationId="{1C51409D-22F0-4393-9BB6-60547D7F9D8A}"/>
          </ac:grpSpMkLst>
        </pc:grpChg>
        <pc:grpChg chg="del">
          <ac:chgData name="Chris Kent" userId="74e20128-0355-4bb4-b2af-7f486a39a378" providerId="ADAL" clId="{9ADC1E8D-3088-4526-8231-BAABA8BA5D6B}" dt="2019-02-12T19:50:05.526" v="817" actId="478"/>
          <ac:grpSpMkLst>
            <pc:docMk/>
            <pc:sldMk cId="149336545" sldId="2037"/>
            <ac:grpSpMk id="11" creationId="{FC71C610-060C-46E3-B5D8-8BBBBD8F0AC9}"/>
          </ac:grpSpMkLst>
        </pc:grpChg>
        <pc:picChg chg="del">
          <ac:chgData name="Chris Kent" userId="74e20128-0355-4bb4-b2af-7f486a39a378" providerId="ADAL" clId="{9ADC1E8D-3088-4526-8231-BAABA8BA5D6B}" dt="2019-02-12T19:42:59.892" v="729" actId="478"/>
          <ac:picMkLst>
            <pc:docMk/>
            <pc:sldMk cId="149336545" sldId="2037"/>
            <ac:picMk id="6" creationId="{6AC1558F-A2DC-45E9-AC8A-0D4BB3C53B95}"/>
          </ac:picMkLst>
        </pc:picChg>
        <pc:picChg chg="add mod">
          <ac:chgData name="Chris Kent" userId="74e20128-0355-4bb4-b2af-7f486a39a378" providerId="ADAL" clId="{9ADC1E8D-3088-4526-8231-BAABA8BA5D6B}" dt="2019-02-12T19:44:05.241" v="774" actId="12788"/>
          <ac:picMkLst>
            <pc:docMk/>
            <pc:sldMk cId="149336545" sldId="2037"/>
            <ac:picMk id="2050" creationId="{1D14D94F-55C0-4534-9C78-B69155FEEB25}"/>
          </ac:picMkLst>
        </pc:picChg>
      </pc:sldChg>
      <pc:sldChg chg="addSp delSp modSp add ord modAnim">
        <pc:chgData name="Chris Kent" userId="74e20128-0355-4bb4-b2af-7f486a39a378" providerId="ADAL" clId="{9ADC1E8D-3088-4526-8231-BAABA8BA5D6B}" dt="2019-02-12T19:48:24.039" v="814"/>
        <pc:sldMkLst>
          <pc:docMk/>
          <pc:sldMk cId="649674384" sldId="2038"/>
        </pc:sldMkLst>
        <pc:spChg chg="del">
          <ac:chgData name="Chris Kent" userId="74e20128-0355-4bb4-b2af-7f486a39a378" providerId="ADAL" clId="{9ADC1E8D-3088-4526-8231-BAABA8BA5D6B}" dt="2019-02-12T19:47:19.382" v="793" actId="478"/>
          <ac:spMkLst>
            <pc:docMk/>
            <pc:sldMk cId="649674384" sldId="2038"/>
            <ac:spMk id="3" creationId="{E6E2C506-7FC7-4A2E-9D95-0DC6B4D7A538}"/>
          </ac:spMkLst>
        </pc:spChg>
        <pc:spChg chg="mod">
          <ac:chgData name="Chris Kent" userId="74e20128-0355-4bb4-b2af-7f486a39a378" providerId="ADAL" clId="{9ADC1E8D-3088-4526-8231-BAABA8BA5D6B}" dt="2019-02-12T19:46:28.888" v="788" actId="1076"/>
          <ac:spMkLst>
            <pc:docMk/>
            <pc:sldMk cId="649674384" sldId="2038"/>
            <ac:spMk id="7" creationId="{CE0E3EE0-45A0-4D18-8436-1465722D4F3A}"/>
          </ac:spMkLst>
        </pc:spChg>
        <pc:spChg chg="add mod">
          <ac:chgData name="Chris Kent" userId="74e20128-0355-4bb4-b2af-7f486a39a378" providerId="ADAL" clId="{9ADC1E8D-3088-4526-8231-BAABA8BA5D6B}" dt="2019-02-12T19:47:28.769" v="812" actId="1035"/>
          <ac:spMkLst>
            <pc:docMk/>
            <pc:sldMk cId="649674384" sldId="2038"/>
            <ac:spMk id="12" creationId="{2E637853-28F4-496C-8067-DF11989A4662}"/>
          </ac:spMkLst>
        </pc:spChg>
        <pc:spChg chg="add mod">
          <ac:chgData name="Chris Kent" userId="74e20128-0355-4bb4-b2af-7f486a39a378" providerId="ADAL" clId="{9ADC1E8D-3088-4526-8231-BAABA8BA5D6B}" dt="2019-02-12T19:47:28.769" v="812" actId="1035"/>
          <ac:spMkLst>
            <pc:docMk/>
            <pc:sldMk cId="649674384" sldId="2038"/>
            <ac:spMk id="13" creationId="{331ADB87-EDD0-42DA-93CA-42D27D48AF4B}"/>
          </ac:spMkLst>
        </pc:spChg>
        <pc:grpChg chg="mod">
          <ac:chgData name="Chris Kent" userId="74e20128-0355-4bb4-b2af-7f486a39a378" providerId="ADAL" clId="{9ADC1E8D-3088-4526-8231-BAABA8BA5D6B}" dt="2019-02-12T19:46:36.701" v="789" actId="1076"/>
          <ac:grpSpMkLst>
            <pc:docMk/>
            <pc:sldMk cId="649674384" sldId="2038"/>
            <ac:grpSpMk id="10" creationId="{1C51409D-22F0-4393-9BB6-60547D7F9D8A}"/>
          </ac:grpSpMkLst>
        </pc:grpChg>
        <pc:grpChg chg="mod">
          <ac:chgData name="Chris Kent" userId="74e20128-0355-4bb4-b2af-7f486a39a378" providerId="ADAL" clId="{9ADC1E8D-3088-4526-8231-BAABA8BA5D6B}" dt="2019-02-12T19:46:49.455" v="790" actId="1076"/>
          <ac:grpSpMkLst>
            <pc:docMk/>
            <pc:sldMk cId="649674384" sldId="2038"/>
            <ac:grpSpMk id="11" creationId="{FC71C610-060C-46E3-B5D8-8BBBBD8F0AC9}"/>
          </ac:grpSpMkLst>
        </pc:grpChg>
        <pc:picChg chg="add mod ord">
          <ac:chgData name="Chris Kent" userId="74e20128-0355-4bb4-b2af-7f486a39a378" providerId="ADAL" clId="{9ADC1E8D-3088-4526-8231-BAABA8BA5D6B}" dt="2019-02-12T19:46:20.803" v="786" actId="12788"/>
          <ac:picMkLst>
            <pc:docMk/>
            <pc:sldMk cId="649674384" sldId="2038"/>
            <ac:picMk id="2" creationId="{9391B563-5857-4372-B651-77066D3E9F41}"/>
          </ac:picMkLst>
        </pc:picChg>
        <pc:picChg chg="del">
          <ac:chgData name="Chris Kent" userId="74e20128-0355-4bb4-b2af-7f486a39a378" providerId="ADAL" clId="{9ADC1E8D-3088-4526-8231-BAABA8BA5D6B}" dt="2019-02-12T19:45:50.148" v="784" actId="478"/>
          <ac:picMkLst>
            <pc:docMk/>
            <pc:sldMk cId="649674384" sldId="2038"/>
            <ac:picMk id="2050" creationId="{1D14D94F-55C0-4534-9C78-B69155FEEB25}"/>
          </ac:picMkLst>
        </pc:picChg>
      </pc:sldChg>
      <pc:sldChg chg="delSp modSp add ord modTransition delAnim modAnim">
        <pc:chgData name="Chris Kent" userId="74e20128-0355-4bb4-b2af-7f486a39a378" providerId="ADAL" clId="{9ADC1E8D-3088-4526-8231-BAABA8BA5D6B}" dt="2019-02-12T19:54:53.436" v="922"/>
        <pc:sldMkLst>
          <pc:docMk/>
          <pc:sldMk cId="2436111280" sldId="2039"/>
        </pc:sldMkLst>
        <pc:spChg chg="mod">
          <ac:chgData name="Chris Kent" userId="74e20128-0355-4bb4-b2af-7f486a39a378" providerId="ADAL" clId="{9ADC1E8D-3088-4526-8231-BAABA8BA5D6B}" dt="2019-02-12T19:51:39.573" v="897" actId="1076"/>
          <ac:spMkLst>
            <pc:docMk/>
            <pc:sldMk cId="2436111280" sldId="2039"/>
            <ac:spMk id="7" creationId="{CE0E3EE0-45A0-4D18-8436-1465722D4F3A}"/>
          </ac:spMkLst>
        </pc:spChg>
        <pc:spChg chg="mod">
          <ac:chgData name="Chris Kent" userId="74e20128-0355-4bb4-b2af-7f486a39a378" providerId="ADAL" clId="{9ADC1E8D-3088-4526-8231-BAABA8BA5D6B}" dt="2019-02-12T19:52:06.602" v="919" actId="20577"/>
          <ac:spMkLst>
            <pc:docMk/>
            <pc:sldMk cId="2436111280" sldId="2039"/>
            <ac:spMk id="8" creationId="{1BB52021-654E-4C52-9F35-F81CA047B07B}"/>
          </ac:spMkLst>
        </pc:spChg>
        <pc:spChg chg="mod">
          <ac:chgData name="Chris Kent" userId="74e20128-0355-4bb4-b2af-7f486a39a378" providerId="ADAL" clId="{9ADC1E8D-3088-4526-8231-BAABA8BA5D6B}" dt="2019-02-12T19:50:40.112" v="822" actId="207"/>
          <ac:spMkLst>
            <pc:docMk/>
            <pc:sldMk cId="2436111280" sldId="2039"/>
            <ac:spMk id="12" creationId="{2E637853-28F4-496C-8067-DF11989A4662}"/>
          </ac:spMkLst>
        </pc:spChg>
        <pc:spChg chg="del">
          <ac:chgData name="Chris Kent" userId="74e20128-0355-4bb4-b2af-7f486a39a378" providerId="ADAL" clId="{9ADC1E8D-3088-4526-8231-BAABA8BA5D6B}" dt="2019-02-12T19:50:28.500" v="820" actId="478"/>
          <ac:spMkLst>
            <pc:docMk/>
            <pc:sldMk cId="2436111280" sldId="2039"/>
            <ac:spMk id="13" creationId="{331ADB87-EDD0-42DA-93CA-42D27D48AF4B}"/>
          </ac:spMkLst>
        </pc:spChg>
        <pc:grpChg chg="mod">
          <ac:chgData name="Chris Kent" userId="74e20128-0355-4bb4-b2af-7f486a39a378" providerId="ADAL" clId="{9ADC1E8D-3088-4526-8231-BAABA8BA5D6B}" dt="2019-02-12T19:51:48.368" v="898" actId="1076"/>
          <ac:grpSpMkLst>
            <pc:docMk/>
            <pc:sldMk cId="2436111280" sldId="2039"/>
            <ac:grpSpMk id="10" creationId="{1C51409D-22F0-4393-9BB6-60547D7F9D8A}"/>
          </ac:grpSpMkLst>
        </pc:grpChg>
        <pc:grpChg chg="mod">
          <ac:chgData name="Chris Kent" userId="74e20128-0355-4bb4-b2af-7f486a39a378" providerId="ADAL" clId="{9ADC1E8D-3088-4526-8231-BAABA8BA5D6B}" dt="2019-02-12T19:52:18.043" v="920" actId="1076"/>
          <ac:grpSpMkLst>
            <pc:docMk/>
            <pc:sldMk cId="2436111280" sldId="2039"/>
            <ac:grpSpMk id="11" creationId="{FC71C610-060C-46E3-B5D8-8BBBBD8F0AC9}"/>
          </ac:grpSpMkLst>
        </pc:grpChg>
      </pc:sldChg>
      <pc:sldChg chg="addSp delSp modSp add mod modTransition setBg">
        <pc:chgData name="Chris Kent" userId="74e20128-0355-4bb4-b2af-7f486a39a378" providerId="ADAL" clId="{9ADC1E8D-3088-4526-8231-BAABA8BA5D6B}" dt="2019-02-12T22:34:49.747" v="1112" actId="478"/>
        <pc:sldMkLst>
          <pc:docMk/>
          <pc:sldMk cId="1560668994" sldId="2040"/>
        </pc:sldMkLst>
        <pc:spChg chg="add mod ord">
          <ac:chgData name="Chris Kent" userId="74e20128-0355-4bb4-b2af-7f486a39a378" providerId="ADAL" clId="{9ADC1E8D-3088-4526-8231-BAABA8BA5D6B}" dt="2019-02-12T22:25:39.324" v="1009" actId="26606"/>
          <ac:spMkLst>
            <pc:docMk/>
            <pc:sldMk cId="1560668994" sldId="2040"/>
            <ac:spMk id="5" creationId="{51D93337-4239-4A1F-8A16-F32F4EB562BB}"/>
          </ac:spMkLst>
        </pc:spChg>
        <pc:spChg chg="add mod">
          <ac:chgData name="Chris Kent" userId="74e20128-0355-4bb4-b2af-7f486a39a378" providerId="ADAL" clId="{9ADC1E8D-3088-4526-8231-BAABA8BA5D6B}" dt="2019-02-12T22:32:28.427" v="1102" actId="207"/>
          <ac:spMkLst>
            <pc:docMk/>
            <pc:sldMk cId="1560668994" sldId="2040"/>
            <ac:spMk id="8" creationId="{4A9246A0-F135-4255-A03F-091EDDC9540F}"/>
          </ac:spMkLst>
        </pc:spChg>
        <pc:spChg chg="add mod">
          <ac:chgData name="Chris Kent" userId="74e20128-0355-4bb4-b2af-7f486a39a378" providerId="ADAL" clId="{9ADC1E8D-3088-4526-8231-BAABA8BA5D6B}" dt="2019-02-12T22:32:46.545" v="1104" actId="208"/>
          <ac:spMkLst>
            <pc:docMk/>
            <pc:sldMk cId="1560668994" sldId="2040"/>
            <ac:spMk id="9" creationId="{43607D9F-3F34-4B44-B472-2F9493529EF1}"/>
          </ac:spMkLst>
        </pc:spChg>
        <pc:spChg chg="add mod">
          <ac:chgData name="Chris Kent" userId="74e20128-0355-4bb4-b2af-7f486a39a378" providerId="ADAL" clId="{9ADC1E8D-3088-4526-8231-BAABA8BA5D6B}" dt="2019-02-12T22:32:34.337" v="1103" actId="207"/>
          <ac:spMkLst>
            <pc:docMk/>
            <pc:sldMk cId="1560668994" sldId="2040"/>
            <ac:spMk id="11" creationId="{C7DE4D5D-06AB-42FF-B123-5265DE3054FC}"/>
          </ac:spMkLst>
        </pc:spChg>
        <pc:spChg chg="add mod">
          <ac:chgData name="Chris Kent" userId="74e20128-0355-4bb4-b2af-7f486a39a378" providerId="ADAL" clId="{9ADC1E8D-3088-4526-8231-BAABA8BA5D6B}" dt="2019-02-12T22:32:49.882" v="1105" actId="208"/>
          <ac:spMkLst>
            <pc:docMk/>
            <pc:sldMk cId="1560668994" sldId="2040"/>
            <ac:spMk id="13" creationId="{363E9A0E-DB33-40AC-B83E-A0B05243D857}"/>
          </ac:spMkLst>
        </pc:spChg>
        <pc:picChg chg="add mod modCrop">
          <ac:chgData name="Chris Kent" userId="74e20128-0355-4bb4-b2af-7f486a39a378" providerId="ADAL" clId="{9ADC1E8D-3088-4526-8231-BAABA8BA5D6B}" dt="2019-02-12T22:27:56.246" v="1021" actId="1440"/>
          <ac:picMkLst>
            <pc:docMk/>
            <pc:sldMk cId="1560668994" sldId="2040"/>
            <ac:picMk id="2" creationId="{686BBC7F-FB89-42B4-B2D2-BB6D180CECC0}"/>
          </ac:picMkLst>
        </pc:picChg>
        <pc:picChg chg="add mod ord modCrop">
          <ac:chgData name="Chris Kent" userId="74e20128-0355-4bb4-b2af-7f486a39a378" providerId="ADAL" clId="{9ADC1E8D-3088-4526-8231-BAABA8BA5D6B}" dt="2019-02-12T22:28:26.578" v="1025" actId="732"/>
          <ac:picMkLst>
            <pc:docMk/>
            <pc:sldMk cId="1560668994" sldId="2040"/>
            <ac:picMk id="3" creationId="{C5AC54BD-D868-4313-B857-BA6CF9B13CC1}"/>
          </ac:picMkLst>
        </pc:picChg>
        <pc:picChg chg="add del mod modCrop">
          <ac:chgData name="Chris Kent" userId="74e20128-0355-4bb4-b2af-7f486a39a378" providerId="ADAL" clId="{9ADC1E8D-3088-4526-8231-BAABA8BA5D6B}" dt="2019-02-12T22:26:48.350" v="1018" actId="478"/>
          <ac:picMkLst>
            <pc:docMk/>
            <pc:sldMk cId="1560668994" sldId="2040"/>
            <ac:picMk id="4" creationId="{A861DAB2-6D54-4E9D-BCA4-3B273BB57C5E}"/>
          </ac:picMkLst>
        </pc:picChg>
        <pc:picChg chg="add del">
          <ac:chgData name="Chris Kent" userId="74e20128-0355-4bb4-b2af-7f486a39a378" providerId="ADAL" clId="{9ADC1E8D-3088-4526-8231-BAABA8BA5D6B}" dt="2019-02-12T22:25:33.233" v="1008" actId="478"/>
          <ac:picMkLst>
            <pc:docMk/>
            <pc:sldMk cId="1560668994" sldId="2040"/>
            <ac:picMk id="6" creationId="{95B68F2A-5D23-4E82-998E-C2376D7F202E}"/>
          </ac:picMkLst>
        </pc:picChg>
        <pc:picChg chg="add mod ord modCrop">
          <ac:chgData name="Chris Kent" userId="74e20128-0355-4bb4-b2af-7f486a39a378" providerId="ADAL" clId="{9ADC1E8D-3088-4526-8231-BAABA8BA5D6B}" dt="2019-02-12T22:28:16.793" v="1023" actId="732"/>
          <ac:picMkLst>
            <pc:docMk/>
            <pc:sldMk cId="1560668994" sldId="2040"/>
            <ac:picMk id="7" creationId="{6D438E28-0F1F-4352-8418-EE8DF36D5A92}"/>
          </ac:picMkLst>
        </pc:picChg>
        <pc:picChg chg="add del mod">
          <ac:chgData name="Chris Kent" userId="74e20128-0355-4bb4-b2af-7f486a39a378" providerId="ADAL" clId="{9ADC1E8D-3088-4526-8231-BAABA8BA5D6B}" dt="2019-02-12T22:34:49.747" v="1112" actId="478"/>
          <ac:picMkLst>
            <pc:docMk/>
            <pc:sldMk cId="1560668994" sldId="2040"/>
            <ac:picMk id="12" creationId="{E701F7B9-7D12-41E5-9CC8-55B484F9D1C2}"/>
          </ac:picMkLst>
        </pc:picChg>
        <pc:cxnChg chg="add del">
          <ac:chgData name="Chris Kent" userId="74e20128-0355-4bb4-b2af-7f486a39a378" providerId="ADAL" clId="{9ADC1E8D-3088-4526-8231-BAABA8BA5D6B}" dt="2019-02-12T22:27:34.500" v="1020" actId="26606"/>
          <ac:cxnSpMkLst>
            <pc:docMk/>
            <pc:sldMk cId="1560668994" sldId="2040"/>
            <ac:cxnSpMk id="10" creationId="{8F880EF2-DF79-4D9D-8F11-E91D48C79741}"/>
          </ac:cxnSpMkLst>
        </pc:cxnChg>
        <pc:cxnChg chg="add">
          <ac:chgData name="Chris Kent" userId="74e20128-0355-4bb4-b2af-7f486a39a378" providerId="ADAL" clId="{9ADC1E8D-3088-4526-8231-BAABA8BA5D6B}" dt="2019-02-12T22:27:34.500" v="1020" actId="26606"/>
          <ac:cxnSpMkLst>
            <pc:docMk/>
            <pc:sldMk cId="1560668994" sldId="2040"/>
            <ac:cxnSpMk id="15" creationId="{8F880EF2-DF79-4D9D-8F11-E91D48C79741}"/>
          </ac:cxnSpMkLst>
        </pc:cxnChg>
      </pc:sldChg>
      <pc:sldChg chg="addSp delSp modSp add modTransition modAnim">
        <pc:chgData name="Chris Kent" userId="74e20128-0355-4bb4-b2af-7f486a39a378" providerId="ADAL" clId="{9ADC1E8D-3088-4526-8231-BAABA8BA5D6B}" dt="2019-02-12T22:46:49.322" v="1358"/>
        <pc:sldMkLst>
          <pc:docMk/>
          <pc:sldMk cId="4159867722" sldId="2041"/>
        </pc:sldMkLst>
        <pc:spChg chg="add mod">
          <ac:chgData name="Chris Kent" userId="74e20128-0355-4bb4-b2af-7f486a39a378" providerId="ADAL" clId="{9ADC1E8D-3088-4526-8231-BAABA8BA5D6B}" dt="2019-02-12T22:36:02.264" v="1138" actId="1037"/>
          <ac:spMkLst>
            <pc:docMk/>
            <pc:sldMk cId="4159867722" sldId="2041"/>
            <ac:spMk id="4" creationId="{713677CE-2D43-4296-AB43-45A72DD4C080}"/>
          </ac:spMkLst>
        </pc:spChg>
        <pc:spChg chg="del">
          <ac:chgData name="Chris Kent" userId="74e20128-0355-4bb4-b2af-7f486a39a378" providerId="ADAL" clId="{9ADC1E8D-3088-4526-8231-BAABA8BA5D6B}" dt="2019-02-12T22:44:30.597" v="1329" actId="478"/>
          <ac:spMkLst>
            <pc:docMk/>
            <pc:sldMk cId="4159867722" sldId="2041"/>
            <ac:spMk id="8" creationId="{4A9246A0-F135-4255-A03F-091EDDC9540F}"/>
          </ac:spMkLst>
        </pc:spChg>
        <pc:spChg chg="del">
          <ac:chgData name="Chris Kent" userId="74e20128-0355-4bb4-b2af-7f486a39a378" providerId="ADAL" clId="{9ADC1E8D-3088-4526-8231-BAABA8BA5D6B}" dt="2019-02-12T22:44:31.700" v="1330" actId="478"/>
          <ac:spMkLst>
            <pc:docMk/>
            <pc:sldMk cId="4159867722" sldId="2041"/>
            <ac:spMk id="9" creationId="{43607D9F-3F34-4B44-B472-2F9493529EF1}"/>
          </ac:spMkLst>
        </pc:spChg>
        <pc:spChg chg="del">
          <ac:chgData name="Chris Kent" userId="74e20128-0355-4bb4-b2af-7f486a39a378" providerId="ADAL" clId="{9ADC1E8D-3088-4526-8231-BAABA8BA5D6B}" dt="2019-02-12T22:35:03.314" v="1115" actId="478"/>
          <ac:spMkLst>
            <pc:docMk/>
            <pc:sldMk cId="4159867722" sldId="2041"/>
            <ac:spMk id="11" creationId="{C7DE4D5D-06AB-42FF-B123-5265DE3054FC}"/>
          </ac:spMkLst>
        </pc:spChg>
        <pc:spChg chg="del">
          <ac:chgData name="Chris Kent" userId="74e20128-0355-4bb4-b2af-7f486a39a378" providerId="ADAL" clId="{9ADC1E8D-3088-4526-8231-BAABA8BA5D6B}" dt="2019-02-12T22:35:06.476" v="1116" actId="478"/>
          <ac:spMkLst>
            <pc:docMk/>
            <pc:sldMk cId="4159867722" sldId="2041"/>
            <ac:spMk id="13" creationId="{363E9A0E-DB33-40AC-B83E-A0B05243D857}"/>
          </ac:spMkLst>
        </pc:spChg>
        <pc:spChg chg="add mod">
          <ac:chgData name="Chris Kent" userId="74e20128-0355-4bb4-b2af-7f486a39a378" providerId="ADAL" clId="{9ADC1E8D-3088-4526-8231-BAABA8BA5D6B}" dt="2019-02-12T22:40:32.976" v="1267" actId="1037"/>
          <ac:spMkLst>
            <pc:docMk/>
            <pc:sldMk cId="4159867722" sldId="2041"/>
            <ac:spMk id="16" creationId="{0DE8CAEF-ABBE-4FB3-A164-5F2FF4671D9E}"/>
          </ac:spMkLst>
        </pc:spChg>
        <pc:spChg chg="add mod">
          <ac:chgData name="Chris Kent" userId="74e20128-0355-4bb4-b2af-7f486a39a378" providerId="ADAL" clId="{9ADC1E8D-3088-4526-8231-BAABA8BA5D6B}" dt="2019-02-12T22:42:51.013" v="1303" actId="12788"/>
          <ac:spMkLst>
            <pc:docMk/>
            <pc:sldMk cId="4159867722" sldId="2041"/>
            <ac:spMk id="17" creationId="{95DBA185-4A7A-495F-A1A7-E3591192417A}"/>
          </ac:spMkLst>
        </pc:spChg>
        <pc:spChg chg="add mod">
          <ac:chgData name="Chris Kent" userId="74e20128-0355-4bb4-b2af-7f486a39a378" providerId="ADAL" clId="{9ADC1E8D-3088-4526-8231-BAABA8BA5D6B}" dt="2019-02-12T22:42:51.013" v="1303" actId="12788"/>
          <ac:spMkLst>
            <pc:docMk/>
            <pc:sldMk cId="4159867722" sldId="2041"/>
            <ac:spMk id="21" creationId="{9510A7F6-86FC-446D-B9DE-A839281C3EB3}"/>
          </ac:spMkLst>
        </pc:spChg>
        <pc:spChg chg="mod topLvl">
          <ac:chgData name="Chris Kent" userId="74e20128-0355-4bb4-b2af-7f486a39a378" providerId="ADAL" clId="{9ADC1E8D-3088-4526-8231-BAABA8BA5D6B}" dt="2019-02-12T22:44:25.146" v="1328" actId="1076"/>
          <ac:spMkLst>
            <pc:docMk/>
            <pc:sldMk cId="4159867722" sldId="2041"/>
            <ac:spMk id="28" creationId="{0089E98B-D8F0-48A6-A45A-DE63C3D593A0}"/>
          </ac:spMkLst>
        </pc:spChg>
        <pc:grpChg chg="add del">
          <ac:chgData name="Chris Kent" userId="74e20128-0355-4bb4-b2af-7f486a39a378" providerId="ADAL" clId="{9ADC1E8D-3088-4526-8231-BAABA8BA5D6B}" dt="2019-02-12T22:43:53.696" v="1308" actId="165"/>
          <ac:grpSpMkLst>
            <pc:docMk/>
            <pc:sldMk cId="4159867722" sldId="2041"/>
            <ac:grpSpMk id="26" creationId="{5F2DF6FA-24A4-41F6-BD8C-E7E66433C1D5}"/>
          </ac:grpSpMkLst>
        </pc:grpChg>
        <pc:picChg chg="del">
          <ac:chgData name="Chris Kent" userId="74e20128-0355-4bb4-b2af-7f486a39a378" providerId="ADAL" clId="{9ADC1E8D-3088-4526-8231-BAABA8BA5D6B}" dt="2019-02-12T22:34:59.744" v="1113" actId="478"/>
          <ac:picMkLst>
            <pc:docMk/>
            <pc:sldMk cId="4159867722" sldId="2041"/>
            <ac:picMk id="2" creationId="{686BBC7F-FB89-42B4-B2D2-BB6D180CECC0}"/>
          </ac:picMkLst>
        </pc:picChg>
        <pc:picChg chg="del">
          <ac:chgData name="Chris Kent" userId="74e20128-0355-4bb4-b2af-7f486a39a378" providerId="ADAL" clId="{9ADC1E8D-3088-4526-8231-BAABA8BA5D6B}" dt="2019-02-12T22:35:01.030" v="1114" actId="478"/>
          <ac:picMkLst>
            <pc:docMk/>
            <pc:sldMk cId="4159867722" sldId="2041"/>
            <ac:picMk id="3" creationId="{C5AC54BD-D868-4313-B857-BA6CF9B13CC1}"/>
          </ac:picMkLst>
        </pc:picChg>
        <pc:picChg chg="mod">
          <ac:chgData name="Chris Kent" userId="74e20128-0355-4bb4-b2af-7f486a39a378" providerId="ADAL" clId="{9ADC1E8D-3088-4526-8231-BAABA8BA5D6B}" dt="2019-02-12T22:45:13.285" v="1337" actId="1076"/>
          <ac:picMkLst>
            <pc:docMk/>
            <pc:sldMk cId="4159867722" sldId="2041"/>
            <ac:picMk id="12" creationId="{E701F7B9-7D12-41E5-9CC8-55B484F9D1C2}"/>
          </ac:picMkLst>
        </pc:picChg>
        <pc:picChg chg="add mod">
          <ac:chgData name="Chris Kent" userId="74e20128-0355-4bb4-b2af-7f486a39a378" providerId="ADAL" clId="{9ADC1E8D-3088-4526-8231-BAABA8BA5D6B}" dt="2019-02-12T22:40:39.265" v="1268" actId="1076"/>
          <ac:picMkLst>
            <pc:docMk/>
            <pc:sldMk cId="4159867722" sldId="2041"/>
            <ac:picMk id="18" creationId="{EFDB975C-0086-40DD-853D-0540E72A0A83}"/>
          </ac:picMkLst>
        </pc:picChg>
        <pc:picChg chg="mod topLvl">
          <ac:chgData name="Chris Kent" userId="74e20128-0355-4bb4-b2af-7f486a39a378" providerId="ADAL" clId="{9ADC1E8D-3088-4526-8231-BAABA8BA5D6B}" dt="2019-02-12T22:44:15.581" v="1313" actId="1076"/>
          <ac:picMkLst>
            <pc:docMk/>
            <pc:sldMk cId="4159867722" sldId="2041"/>
            <ac:picMk id="27" creationId="{C5AB3B95-58E5-4743-8762-E068C9D208B5}"/>
          </ac:picMkLst>
        </pc:picChg>
        <pc:cxnChg chg="add mod">
          <ac:chgData name="Chris Kent" userId="74e20128-0355-4bb4-b2af-7f486a39a378" providerId="ADAL" clId="{9ADC1E8D-3088-4526-8231-BAABA8BA5D6B}" dt="2019-02-12T22:41:32.446" v="1270" actId="14100"/>
          <ac:cxnSpMkLst>
            <pc:docMk/>
            <pc:sldMk cId="4159867722" sldId="2041"/>
            <ac:cxnSpMk id="10" creationId="{3564BE71-396B-43D9-BEDD-7D62C6997A42}"/>
          </ac:cxnSpMkLst>
        </pc:cxnChg>
        <pc:cxnChg chg="add mod">
          <ac:chgData name="Chris Kent" userId="74e20128-0355-4bb4-b2af-7f486a39a378" providerId="ADAL" clId="{9ADC1E8D-3088-4526-8231-BAABA8BA5D6B}" dt="2019-02-12T22:42:51.013" v="1303" actId="12788"/>
          <ac:cxnSpMkLst>
            <pc:docMk/>
            <pc:sldMk cId="4159867722" sldId="2041"/>
            <ac:cxnSpMk id="23" creationId="{62B24C4F-8C07-42B6-84EE-9B1BFDADBF99}"/>
          </ac:cxnSpMkLst>
        </pc:cxnChg>
        <pc:cxnChg chg="add mod">
          <ac:chgData name="Chris Kent" userId="74e20128-0355-4bb4-b2af-7f486a39a378" providerId="ADAL" clId="{9ADC1E8D-3088-4526-8231-BAABA8BA5D6B}" dt="2019-02-12T22:43:25.113" v="1306" actId="1582"/>
          <ac:cxnSpMkLst>
            <pc:docMk/>
            <pc:sldMk cId="4159867722" sldId="2041"/>
            <ac:cxnSpMk id="25" creationId="{BEB8BBE6-12B7-4173-832C-AC8594BEF41C}"/>
          </ac:cxnSpMkLst>
        </pc:cxnChg>
      </pc:sldChg>
      <pc:sldChg chg="add del setBg">
        <pc:chgData name="Chris Kent" userId="74e20128-0355-4bb4-b2af-7f486a39a378" providerId="ADAL" clId="{9ADC1E8D-3088-4526-8231-BAABA8BA5D6B}" dt="2019-02-12T22:48:27.742" v="1361" actId="2696"/>
        <pc:sldMkLst>
          <pc:docMk/>
          <pc:sldMk cId="3695050390" sldId="2042"/>
        </pc:sldMkLst>
      </pc:sldChg>
      <pc:sldChg chg="addSp delSp modSp add modTransition setBg modAnim">
        <pc:chgData name="Chris Kent" userId="74e20128-0355-4bb4-b2af-7f486a39a378" providerId="ADAL" clId="{9ADC1E8D-3088-4526-8231-BAABA8BA5D6B}" dt="2019-02-12T23:04:47.426" v="1784" actId="20577"/>
        <pc:sldMkLst>
          <pc:docMk/>
          <pc:sldMk cId="3978193757" sldId="2042"/>
        </pc:sldMkLst>
        <pc:spChg chg="del">
          <ac:chgData name="Chris Kent" userId="74e20128-0355-4bb4-b2af-7f486a39a378" providerId="ADAL" clId="{9ADC1E8D-3088-4526-8231-BAABA8BA5D6B}" dt="2019-02-12T22:50:07.998" v="1386"/>
          <ac:spMkLst>
            <pc:docMk/>
            <pc:sldMk cId="3978193757" sldId="2042"/>
            <ac:spMk id="2" creationId="{12D68404-C39F-4339-9A0C-E4B2607B4341}"/>
          </ac:spMkLst>
        </pc:spChg>
        <pc:spChg chg="del">
          <ac:chgData name="Chris Kent" userId="74e20128-0355-4bb4-b2af-7f486a39a378" providerId="ADAL" clId="{9ADC1E8D-3088-4526-8231-BAABA8BA5D6B}" dt="2019-02-12T22:50:07.998" v="1386"/>
          <ac:spMkLst>
            <pc:docMk/>
            <pc:sldMk cId="3978193757" sldId="2042"/>
            <ac:spMk id="3" creationId="{B87E0C12-2C71-4A94-9FEA-A7AFD3C80F5A}"/>
          </ac:spMkLst>
        </pc:spChg>
        <pc:spChg chg="del">
          <ac:chgData name="Chris Kent" userId="74e20128-0355-4bb4-b2af-7f486a39a378" providerId="ADAL" clId="{9ADC1E8D-3088-4526-8231-BAABA8BA5D6B}" dt="2019-02-12T22:50:07.998" v="1386"/>
          <ac:spMkLst>
            <pc:docMk/>
            <pc:sldMk cId="3978193757" sldId="2042"/>
            <ac:spMk id="4" creationId="{71FAFB6B-850C-4DBA-BEAA-547EACA5BE5E}"/>
          </ac:spMkLst>
        </pc:spChg>
        <pc:spChg chg="add mod">
          <ac:chgData name="Chris Kent" userId="74e20128-0355-4bb4-b2af-7f486a39a378" providerId="ADAL" clId="{9ADC1E8D-3088-4526-8231-BAABA8BA5D6B}" dt="2019-02-12T22:51:56.052" v="1457" actId="27636"/>
          <ac:spMkLst>
            <pc:docMk/>
            <pc:sldMk cId="3978193757" sldId="2042"/>
            <ac:spMk id="5" creationId="{A5E0A021-E8CF-46D2-8AC3-9781BA2E3EEE}"/>
          </ac:spMkLst>
        </pc:spChg>
        <pc:spChg chg="add mod">
          <ac:chgData name="Chris Kent" userId="74e20128-0355-4bb4-b2af-7f486a39a378" providerId="ADAL" clId="{9ADC1E8D-3088-4526-8231-BAABA8BA5D6B}" dt="2019-02-12T22:52:18.425" v="1458" actId="255"/>
          <ac:spMkLst>
            <pc:docMk/>
            <pc:sldMk cId="3978193757" sldId="2042"/>
            <ac:spMk id="6" creationId="{905D11DB-FE04-4BE0-BFD6-99D5F908D267}"/>
          </ac:spMkLst>
        </pc:spChg>
        <pc:spChg chg="add mod">
          <ac:chgData name="Chris Kent" userId="74e20128-0355-4bb4-b2af-7f486a39a378" providerId="ADAL" clId="{9ADC1E8D-3088-4526-8231-BAABA8BA5D6B}" dt="2019-02-12T22:54:42.566" v="1660" actId="2711"/>
          <ac:spMkLst>
            <pc:docMk/>
            <pc:sldMk cId="3978193757" sldId="2042"/>
            <ac:spMk id="7" creationId="{CD62993D-78D1-4736-9107-83AD69D9BA0B}"/>
          </ac:spMkLst>
        </pc:spChg>
        <pc:spChg chg="add mod">
          <ac:chgData name="Chris Kent" userId="74e20128-0355-4bb4-b2af-7f486a39a378" providerId="ADAL" clId="{9ADC1E8D-3088-4526-8231-BAABA8BA5D6B}" dt="2019-02-12T23:04:47.426" v="1784" actId="20577"/>
          <ac:spMkLst>
            <pc:docMk/>
            <pc:sldMk cId="3978193757" sldId="2042"/>
            <ac:spMk id="8" creationId="{0AEC2AE5-4C95-48E6-A3DD-620B386E34A4}"/>
          </ac:spMkLst>
        </pc:spChg>
        <pc:spChg chg="add mod">
          <ac:chgData name="Chris Kent" userId="74e20128-0355-4bb4-b2af-7f486a39a378" providerId="ADAL" clId="{9ADC1E8D-3088-4526-8231-BAABA8BA5D6B}" dt="2019-02-12T23:02:01.974" v="1770" actId="207"/>
          <ac:spMkLst>
            <pc:docMk/>
            <pc:sldMk cId="3978193757" sldId="2042"/>
            <ac:spMk id="9" creationId="{7C5CC909-D9AF-4D9B-8FEB-6F487021016C}"/>
          </ac:spMkLst>
        </pc:spChg>
        <pc:picChg chg="add mod">
          <ac:chgData name="Chris Kent" userId="74e20128-0355-4bb4-b2af-7f486a39a378" providerId="ADAL" clId="{9ADC1E8D-3088-4526-8231-BAABA8BA5D6B}" dt="2019-02-12T23:02:40.664" v="1773" actId="1076"/>
          <ac:picMkLst>
            <pc:docMk/>
            <pc:sldMk cId="3978193757" sldId="2042"/>
            <ac:picMk id="11" creationId="{3870FBCB-8405-4446-BE26-65CE74EC95A9}"/>
          </ac:picMkLst>
        </pc:picChg>
        <pc:picChg chg="add mod">
          <ac:chgData name="Chris Kent" userId="74e20128-0355-4bb4-b2af-7f486a39a378" providerId="ADAL" clId="{9ADC1E8D-3088-4526-8231-BAABA8BA5D6B}" dt="2019-02-12T23:02:40.664" v="1773" actId="1076"/>
          <ac:picMkLst>
            <pc:docMk/>
            <pc:sldMk cId="3978193757" sldId="2042"/>
            <ac:picMk id="12" creationId="{340CC31F-59FC-4192-BA0C-995585FDC62B}"/>
          </ac:picMkLst>
        </pc:picChg>
        <pc:picChg chg="add mod ord modCrop">
          <ac:chgData name="Chris Kent" userId="74e20128-0355-4bb4-b2af-7f486a39a378" providerId="ADAL" clId="{9ADC1E8D-3088-4526-8231-BAABA8BA5D6B}" dt="2019-02-12T23:01:47.458" v="1768" actId="29295"/>
          <ac:picMkLst>
            <pc:docMk/>
            <pc:sldMk cId="3978193757" sldId="2042"/>
            <ac:picMk id="3074" creationId="{D99B434E-996D-4110-8845-CDACDB1F1C40}"/>
          </ac:picMkLst>
        </pc:picChg>
      </pc:sldChg>
      <pc:sldChg chg="modSp setBg modNotesTx">
        <pc:chgData name="Chris Kent" userId="74e20128-0355-4bb4-b2af-7f486a39a378" providerId="ADAL" clId="{9ADC1E8D-3088-4526-8231-BAABA8BA5D6B}" dt="2019-02-13T18:25:42.871" v="6524" actId="6549"/>
        <pc:sldMkLst>
          <pc:docMk/>
          <pc:sldMk cId="899552727" sldId="2043"/>
        </pc:sldMkLst>
        <pc:spChg chg="mod">
          <ac:chgData name="Chris Kent" userId="74e20128-0355-4bb4-b2af-7f486a39a378" providerId="ADAL" clId="{9ADC1E8D-3088-4526-8231-BAABA8BA5D6B}" dt="2019-02-12T23:06:18.754" v="1789" actId="20577"/>
          <ac:spMkLst>
            <pc:docMk/>
            <pc:sldMk cId="899552727" sldId="2043"/>
            <ac:spMk id="9" creationId="{34492ACE-A8B5-47A5-822A-76DAD975C78F}"/>
          </ac:spMkLst>
        </pc:spChg>
      </pc:sldChg>
      <pc:sldChg chg="addSp modSp add del">
        <pc:chgData name="Chris Kent" userId="74e20128-0355-4bb4-b2af-7f486a39a378" providerId="ADAL" clId="{9ADC1E8D-3088-4526-8231-BAABA8BA5D6B}" dt="2019-02-13T14:48:25.988" v="3647" actId="2696"/>
        <pc:sldMkLst>
          <pc:docMk/>
          <pc:sldMk cId="3122292096" sldId="2044"/>
        </pc:sldMkLst>
        <pc:spChg chg="add mod">
          <ac:chgData name="Chris Kent" userId="74e20128-0355-4bb4-b2af-7f486a39a378" providerId="ADAL" clId="{9ADC1E8D-3088-4526-8231-BAABA8BA5D6B}" dt="2019-02-13T14:14:08.051" v="2347" actId="1076"/>
          <ac:spMkLst>
            <pc:docMk/>
            <pc:sldMk cId="3122292096" sldId="2044"/>
            <ac:spMk id="2" creationId="{6A8046C3-6643-4C44-A196-9E2CA7965095}"/>
          </ac:spMkLst>
        </pc:spChg>
        <pc:picChg chg="add mod">
          <ac:chgData name="Chris Kent" userId="74e20128-0355-4bb4-b2af-7f486a39a378" providerId="ADAL" clId="{9ADC1E8D-3088-4526-8231-BAABA8BA5D6B}" dt="2019-02-13T14:15:46.634" v="2357" actId="1076"/>
          <ac:picMkLst>
            <pc:docMk/>
            <pc:sldMk cId="3122292096" sldId="2044"/>
            <ac:picMk id="8194" creationId="{91A5DA9D-0700-4610-B755-1CC300520831}"/>
          </ac:picMkLst>
        </pc:picChg>
        <pc:picChg chg="add mod">
          <ac:chgData name="Chris Kent" userId="74e20128-0355-4bb4-b2af-7f486a39a378" providerId="ADAL" clId="{9ADC1E8D-3088-4526-8231-BAABA8BA5D6B}" dt="2019-02-13T14:15:48.491" v="2358" actId="1076"/>
          <ac:picMkLst>
            <pc:docMk/>
            <pc:sldMk cId="3122292096" sldId="2044"/>
            <ac:picMk id="8196" creationId="{219BF061-F328-426B-9944-3E318D7AC1B1}"/>
          </ac:picMkLst>
        </pc:picChg>
        <pc:picChg chg="add mod">
          <ac:chgData name="Chris Kent" userId="74e20128-0355-4bb4-b2af-7f486a39a378" providerId="ADAL" clId="{9ADC1E8D-3088-4526-8231-BAABA8BA5D6B}" dt="2019-02-13T14:15:53.491" v="2359" actId="1076"/>
          <ac:picMkLst>
            <pc:docMk/>
            <pc:sldMk cId="3122292096" sldId="2044"/>
            <ac:picMk id="8198" creationId="{93FBE653-1E1D-4F06-9C7A-0A398165EEE6}"/>
          </ac:picMkLst>
        </pc:picChg>
      </pc:sldChg>
      <pc:sldChg chg="addSp delSp modSp add del mod setBg delDesignElem">
        <pc:chgData name="Chris Kent" userId="74e20128-0355-4bb4-b2af-7f486a39a378" providerId="ADAL" clId="{9ADC1E8D-3088-4526-8231-BAABA8BA5D6B}" dt="2019-02-13T14:48:25.984" v="3646" actId="2696"/>
        <pc:sldMkLst>
          <pc:docMk/>
          <pc:sldMk cId="497692919" sldId="2045"/>
        </pc:sldMkLst>
        <pc:spChg chg="mod">
          <ac:chgData name="Chris Kent" userId="74e20128-0355-4bb4-b2af-7f486a39a378" providerId="ADAL" clId="{9ADC1E8D-3088-4526-8231-BAABA8BA5D6B}" dt="2019-02-13T14:35:48.903" v="3203" actId="1076"/>
          <ac:spMkLst>
            <pc:docMk/>
            <pc:sldMk cId="497692919" sldId="2045"/>
            <ac:spMk id="2" creationId="{6A8046C3-6643-4C44-A196-9E2CA7965095}"/>
          </ac:spMkLst>
        </pc:spChg>
        <pc:spChg chg="add mod ord">
          <ac:chgData name="Chris Kent" userId="74e20128-0355-4bb4-b2af-7f486a39a378" providerId="ADAL" clId="{9ADC1E8D-3088-4526-8231-BAABA8BA5D6B}" dt="2019-02-13T14:38:53" v="3275" actId="1076"/>
          <ac:spMkLst>
            <pc:docMk/>
            <pc:sldMk cId="497692919" sldId="2045"/>
            <ac:spMk id="3" creationId="{F968C9F3-E09C-47F3-8B63-50CBD8CD3F63}"/>
          </ac:spMkLst>
        </pc:spChg>
        <pc:spChg chg="add del mod">
          <ac:chgData name="Chris Kent" userId="74e20128-0355-4bb4-b2af-7f486a39a378" providerId="ADAL" clId="{9ADC1E8D-3088-4526-8231-BAABA8BA5D6B}" dt="2019-02-13T14:26:52.738" v="2815"/>
          <ac:spMkLst>
            <pc:docMk/>
            <pc:sldMk cId="497692919" sldId="2045"/>
            <ac:spMk id="4" creationId="{7C614E95-7144-498E-BBC8-F52C6BCA240F}"/>
          </ac:spMkLst>
        </pc:spChg>
        <pc:spChg chg="add del mod">
          <ac:chgData name="Chris Kent" userId="74e20128-0355-4bb4-b2af-7f486a39a378" providerId="ADAL" clId="{9ADC1E8D-3088-4526-8231-BAABA8BA5D6B}" dt="2019-02-13T14:27:50.825" v="2822"/>
          <ac:spMkLst>
            <pc:docMk/>
            <pc:sldMk cId="497692919" sldId="2045"/>
            <ac:spMk id="5" creationId="{E74C0736-CA3E-4FC0-A591-CB2E8C83275A}"/>
          </ac:spMkLst>
        </pc:spChg>
        <pc:spChg chg="add del mod">
          <ac:chgData name="Chris Kent" userId="74e20128-0355-4bb4-b2af-7f486a39a378" providerId="ADAL" clId="{9ADC1E8D-3088-4526-8231-BAABA8BA5D6B}" dt="2019-02-13T14:30:16.568" v="2837"/>
          <ac:spMkLst>
            <pc:docMk/>
            <pc:sldMk cId="497692919" sldId="2045"/>
            <ac:spMk id="6" creationId="{255A1970-AA9F-4D59-B63C-12B9438E08F5}"/>
          </ac:spMkLst>
        </pc:spChg>
        <pc:spChg chg="add mod">
          <ac:chgData name="Chris Kent" userId="74e20128-0355-4bb4-b2af-7f486a39a378" providerId="ADAL" clId="{9ADC1E8D-3088-4526-8231-BAABA8BA5D6B}" dt="2019-02-13T14:39:29.545" v="3290" actId="207"/>
          <ac:spMkLst>
            <pc:docMk/>
            <pc:sldMk cId="497692919" sldId="2045"/>
            <ac:spMk id="7" creationId="{6F83298C-2C4E-4EF9-BC41-1F285ED47574}"/>
          </ac:spMkLst>
        </pc:spChg>
        <pc:spChg chg="add mod">
          <ac:chgData name="Chris Kent" userId="74e20128-0355-4bb4-b2af-7f486a39a378" providerId="ADAL" clId="{9ADC1E8D-3088-4526-8231-BAABA8BA5D6B}" dt="2019-02-13T14:43:47.660" v="3578" actId="1076"/>
          <ac:spMkLst>
            <pc:docMk/>
            <pc:sldMk cId="497692919" sldId="2045"/>
            <ac:spMk id="20" creationId="{6AC71AE9-172C-42CA-A4E8-8FE91CDCC570}"/>
          </ac:spMkLst>
        </pc:spChg>
        <pc:spChg chg="add del mod">
          <ac:chgData name="Chris Kent" userId="74e20128-0355-4bb4-b2af-7f486a39a378" providerId="ADAL" clId="{9ADC1E8D-3088-4526-8231-BAABA8BA5D6B}" dt="2019-02-13T14:30:46.700" v="2844" actId="478"/>
          <ac:spMkLst>
            <pc:docMk/>
            <pc:sldMk cId="497692919" sldId="2045"/>
            <ac:spMk id="22" creationId="{7246976C-1523-4A2A-9182-EF496ACC35A6}"/>
          </ac:spMkLst>
        </pc:spChg>
        <pc:spChg chg="add del mod">
          <ac:chgData name="Chris Kent" userId="74e20128-0355-4bb4-b2af-7f486a39a378" providerId="ADAL" clId="{9ADC1E8D-3088-4526-8231-BAABA8BA5D6B}" dt="2019-02-13T14:30:48.224" v="2845" actId="478"/>
          <ac:spMkLst>
            <pc:docMk/>
            <pc:sldMk cId="497692919" sldId="2045"/>
            <ac:spMk id="23" creationId="{1BE13983-86B0-472E-A0C2-47CBC0AB35B5}"/>
          </ac:spMkLst>
        </pc:spChg>
        <pc:spChg chg="add del">
          <ac:chgData name="Chris Kent" userId="74e20128-0355-4bb4-b2af-7f486a39a378" providerId="ADAL" clId="{9ADC1E8D-3088-4526-8231-BAABA8BA5D6B}" dt="2019-02-13T14:21:23.724" v="2675" actId="26606"/>
          <ac:spMkLst>
            <pc:docMk/>
            <pc:sldMk cId="497692919" sldId="2045"/>
            <ac:spMk id="71" creationId="{B0792D4F-247E-46FE-85FC-881DEFA41D94}"/>
          </ac:spMkLst>
        </pc:spChg>
        <pc:spChg chg="add del">
          <ac:chgData name="Chris Kent" userId="74e20128-0355-4bb4-b2af-7f486a39a378" providerId="ADAL" clId="{9ADC1E8D-3088-4526-8231-BAABA8BA5D6B}" dt="2019-02-13T14:28:07.716" v="2825" actId="26606"/>
          <ac:spMkLst>
            <pc:docMk/>
            <pc:sldMk cId="497692919" sldId="2045"/>
            <ac:spMk id="79" creationId="{96918796-2918-40D6-BE3A-4600C47FCD42}"/>
          </ac:spMkLst>
        </pc:spChg>
        <pc:spChg chg="add del">
          <ac:chgData name="Chris Kent" userId="74e20128-0355-4bb4-b2af-7f486a39a378" providerId="ADAL" clId="{9ADC1E8D-3088-4526-8231-BAABA8BA5D6B}" dt="2019-02-13T14:28:07.706" v="2824" actId="26606"/>
          <ac:spMkLst>
            <pc:docMk/>
            <pc:sldMk cId="497692919" sldId="2045"/>
            <ac:spMk id="135" creationId="{EC7FF834-B204-4967-8D47-8BB36EAF0EF5}"/>
          </ac:spMkLst>
        </pc:spChg>
        <pc:spChg chg="add del">
          <ac:chgData name="Chris Kent" userId="74e20128-0355-4bb4-b2af-7f486a39a378" providerId="ADAL" clId="{9ADC1E8D-3088-4526-8231-BAABA8BA5D6B}" dt="2019-02-13T14:28:07.706" v="2824" actId="26606"/>
          <ac:spMkLst>
            <pc:docMk/>
            <pc:sldMk cId="497692919" sldId="2045"/>
            <ac:spMk id="137" creationId="{F780A22D-61EA-43E3-BD94-3E39CF902160}"/>
          </ac:spMkLst>
        </pc:spChg>
        <pc:spChg chg="add del">
          <ac:chgData name="Chris Kent" userId="74e20128-0355-4bb4-b2af-7f486a39a378" providerId="ADAL" clId="{9ADC1E8D-3088-4526-8231-BAABA8BA5D6B}" dt="2019-02-13T14:21:44.377" v="2677" actId="26606"/>
          <ac:spMkLst>
            <pc:docMk/>
            <pc:sldMk cId="497692919" sldId="2045"/>
            <ac:spMk id="8197" creationId="{C607803A-4E99-444E-94F7-8785CDDF5849}"/>
          </ac:spMkLst>
        </pc:spChg>
        <pc:spChg chg="add del">
          <ac:chgData name="Chris Kent" userId="74e20128-0355-4bb4-b2af-7f486a39a378" providerId="ADAL" clId="{9ADC1E8D-3088-4526-8231-BAABA8BA5D6B}" dt="2019-02-13T14:21:44.377" v="2677" actId="26606"/>
          <ac:spMkLst>
            <pc:docMk/>
            <pc:sldMk cId="497692919" sldId="2045"/>
            <ac:spMk id="8199" creationId="{2989BE6A-C309-418E-8ADD-1616A980570D}"/>
          </ac:spMkLst>
        </pc:spChg>
        <pc:spChg chg="add del">
          <ac:chgData name="Chris Kent" userId="74e20128-0355-4bb4-b2af-7f486a39a378" providerId="ADAL" clId="{9ADC1E8D-3088-4526-8231-BAABA8BA5D6B}" dt="2019-02-13T14:30:22.602" v="2839"/>
          <ac:spMkLst>
            <pc:docMk/>
            <pc:sldMk cId="497692919" sldId="2045"/>
            <ac:spMk id="8200" creationId="{B0792D4F-247E-46FE-85FC-881DEFA41D94}"/>
          </ac:spMkLst>
        </pc:spChg>
        <pc:spChg chg="add del">
          <ac:chgData name="Chris Kent" userId="74e20128-0355-4bb4-b2af-7f486a39a378" providerId="ADAL" clId="{9ADC1E8D-3088-4526-8231-BAABA8BA5D6B}" dt="2019-02-13T14:27:17.099" v="2816" actId="26606"/>
          <ac:spMkLst>
            <pc:docMk/>
            <pc:sldMk cId="497692919" sldId="2045"/>
            <ac:spMk id="8201" creationId="{B0792D4F-247E-46FE-85FC-881DEFA41D94}"/>
          </ac:spMkLst>
        </pc:spChg>
        <pc:picChg chg="del mod ord">
          <ac:chgData name="Chris Kent" userId="74e20128-0355-4bb4-b2af-7f486a39a378" providerId="ADAL" clId="{9ADC1E8D-3088-4526-8231-BAABA8BA5D6B}" dt="2019-02-13T14:43:43.580" v="3577" actId="478"/>
          <ac:picMkLst>
            <pc:docMk/>
            <pc:sldMk cId="497692919" sldId="2045"/>
            <ac:picMk id="8194" creationId="{91A5DA9D-0700-4610-B755-1CC300520831}"/>
          </ac:picMkLst>
        </pc:picChg>
        <pc:picChg chg="del">
          <ac:chgData name="Chris Kent" userId="74e20128-0355-4bb4-b2af-7f486a39a378" providerId="ADAL" clId="{9ADC1E8D-3088-4526-8231-BAABA8BA5D6B}" dt="2019-02-13T14:17:15.424" v="2361" actId="478"/>
          <ac:picMkLst>
            <pc:docMk/>
            <pc:sldMk cId="497692919" sldId="2045"/>
            <ac:picMk id="8196" creationId="{219BF061-F328-426B-9944-3E318D7AC1B1}"/>
          </ac:picMkLst>
        </pc:picChg>
        <pc:picChg chg="del">
          <ac:chgData name="Chris Kent" userId="74e20128-0355-4bb4-b2af-7f486a39a378" providerId="ADAL" clId="{9ADC1E8D-3088-4526-8231-BAABA8BA5D6B}" dt="2019-02-13T14:17:16.552" v="2362" actId="478"/>
          <ac:picMkLst>
            <pc:docMk/>
            <pc:sldMk cId="497692919" sldId="2045"/>
            <ac:picMk id="8198" creationId="{93FBE653-1E1D-4F06-9C7A-0A398165EEE6}"/>
          </ac:picMkLst>
        </pc:picChg>
        <pc:cxnChg chg="add del">
          <ac:chgData name="Chris Kent" userId="74e20128-0355-4bb4-b2af-7f486a39a378" providerId="ADAL" clId="{9ADC1E8D-3088-4526-8231-BAABA8BA5D6B}" dt="2019-02-13T14:21:23.724" v="2675" actId="26606"/>
          <ac:cxnSpMkLst>
            <pc:docMk/>
            <pc:sldMk cId="497692919" sldId="2045"/>
            <ac:cxnSpMk id="73" creationId="{CE272F12-AF86-441A-BC1B-C014BBBF85B5}"/>
          </ac:cxnSpMkLst>
        </pc:cxnChg>
        <pc:cxnChg chg="add del">
          <ac:chgData name="Chris Kent" userId="74e20128-0355-4bb4-b2af-7f486a39a378" providerId="ADAL" clId="{9ADC1E8D-3088-4526-8231-BAABA8BA5D6B}" dt="2019-02-13T14:27:17.099" v="2816" actId="26606"/>
          <ac:cxnSpMkLst>
            <pc:docMk/>
            <pc:sldMk cId="497692919" sldId="2045"/>
            <ac:cxnSpMk id="8202" creationId="{CE272F12-AF86-441A-BC1B-C014BBBF85B5}"/>
          </ac:cxnSpMkLst>
        </pc:cxnChg>
        <pc:cxnChg chg="add del">
          <ac:chgData name="Chris Kent" userId="74e20128-0355-4bb4-b2af-7f486a39a378" providerId="ADAL" clId="{9ADC1E8D-3088-4526-8231-BAABA8BA5D6B}" dt="2019-02-13T14:30:22.602" v="2839"/>
          <ac:cxnSpMkLst>
            <pc:docMk/>
            <pc:sldMk cId="497692919" sldId="2045"/>
            <ac:cxnSpMk id="8203" creationId="{CE272F12-AF86-441A-BC1B-C014BBBF85B5}"/>
          </ac:cxnSpMkLst>
        </pc:cxnChg>
      </pc:sldChg>
      <pc:sldChg chg="addSp delSp modSp add del setBg">
        <pc:chgData name="Chris Kent" userId="74e20128-0355-4bb4-b2af-7f486a39a378" providerId="ADAL" clId="{9ADC1E8D-3088-4526-8231-BAABA8BA5D6B}" dt="2019-02-13T15:01:31.048" v="3976" actId="2696"/>
        <pc:sldMkLst>
          <pc:docMk/>
          <pc:sldMk cId="4207757046" sldId="2046"/>
        </pc:sldMkLst>
        <pc:spChg chg="mod">
          <ac:chgData name="Chris Kent" userId="74e20128-0355-4bb4-b2af-7f486a39a378" providerId="ADAL" clId="{9ADC1E8D-3088-4526-8231-BAABA8BA5D6B}" dt="2019-02-13T14:45:04.644" v="3586" actId="1076"/>
          <ac:spMkLst>
            <pc:docMk/>
            <pc:sldMk cId="4207757046" sldId="2046"/>
            <ac:spMk id="2" creationId="{6A8046C3-6643-4C44-A196-9E2CA7965095}"/>
          </ac:spMkLst>
        </pc:spChg>
        <pc:spChg chg="mod">
          <ac:chgData name="Chris Kent" userId="74e20128-0355-4bb4-b2af-7f486a39a378" providerId="ADAL" clId="{9ADC1E8D-3088-4526-8231-BAABA8BA5D6B}" dt="2019-02-13T14:48:05.446" v="3644" actId="255"/>
          <ac:spMkLst>
            <pc:docMk/>
            <pc:sldMk cId="4207757046" sldId="2046"/>
            <ac:spMk id="3" creationId="{F968C9F3-E09C-47F3-8B63-50CBD8CD3F63}"/>
          </ac:spMkLst>
        </pc:spChg>
        <pc:spChg chg="add del mod">
          <ac:chgData name="Chris Kent" userId="74e20128-0355-4bb4-b2af-7f486a39a378" providerId="ADAL" clId="{9ADC1E8D-3088-4526-8231-BAABA8BA5D6B}" dt="2019-02-13T14:44:14.154" v="3581"/>
          <ac:spMkLst>
            <pc:docMk/>
            <pc:sldMk cId="4207757046" sldId="2046"/>
            <ac:spMk id="4" creationId="{5BE7C8BD-4F3D-4BF2-87FE-07AF362BEDC9}"/>
          </ac:spMkLst>
        </pc:spChg>
        <pc:spChg chg="add del mod">
          <ac:chgData name="Chris Kent" userId="74e20128-0355-4bb4-b2af-7f486a39a378" providerId="ADAL" clId="{9ADC1E8D-3088-4526-8231-BAABA8BA5D6B}" dt="2019-02-13T14:44:14.154" v="3581"/>
          <ac:spMkLst>
            <pc:docMk/>
            <pc:sldMk cId="4207757046" sldId="2046"/>
            <ac:spMk id="5" creationId="{33BA67D5-BE2C-422C-A4A4-9E47DDF00D4F}"/>
          </ac:spMkLst>
        </pc:spChg>
        <pc:spChg chg="add del mod">
          <ac:chgData name="Chris Kent" userId="74e20128-0355-4bb4-b2af-7f486a39a378" providerId="ADAL" clId="{9ADC1E8D-3088-4526-8231-BAABA8BA5D6B}" dt="2019-02-13T14:44:34.196" v="3583"/>
          <ac:spMkLst>
            <pc:docMk/>
            <pc:sldMk cId="4207757046" sldId="2046"/>
            <ac:spMk id="6" creationId="{02499A52-3537-43CD-B3A4-A5CB71046C62}"/>
          </ac:spMkLst>
        </pc:spChg>
        <pc:spChg chg="mod">
          <ac:chgData name="Chris Kent" userId="74e20128-0355-4bb4-b2af-7f486a39a378" providerId="ADAL" clId="{9ADC1E8D-3088-4526-8231-BAABA8BA5D6B}" dt="2019-02-13T14:48:10.414" v="3645" actId="1076"/>
          <ac:spMkLst>
            <pc:docMk/>
            <pc:sldMk cId="4207757046" sldId="2046"/>
            <ac:spMk id="7" creationId="{6F83298C-2C4E-4EF9-BC41-1F285ED47574}"/>
          </ac:spMkLst>
        </pc:spChg>
        <pc:spChg chg="add del mod">
          <ac:chgData name="Chris Kent" userId="74e20128-0355-4bb4-b2af-7f486a39a378" providerId="ADAL" clId="{9ADC1E8D-3088-4526-8231-BAABA8BA5D6B}" dt="2019-02-13T14:44:34.196" v="3583"/>
          <ac:spMkLst>
            <pc:docMk/>
            <pc:sldMk cId="4207757046" sldId="2046"/>
            <ac:spMk id="8" creationId="{47364A87-1E1D-441C-866B-16ADF746E3D5}"/>
          </ac:spMkLst>
        </pc:spChg>
        <pc:spChg chg="add del mod">
          <ac:chgData name="Chris Kent" userId="74e20128-0355-4bb4-b2af-7f486a39a378" providerId="ADAL" clId="{9ADC1E8D-3088-4526-8231-BAABA8BA5D6B}" dt="2019-02-13T14:44:54.783" v="3585" actId="478"/>
          <ac:spMkLst>
            <pc:docMk/>
            <pc:sldMk cId="4207757046" sldId="2046"/>
            <ac:spMk id="9" creationId="{FD58E377-A2F2-4C51-B7E4-D32A11657810}"/>
          </ac:spMkLst>
        </pc:spChg>
        <pc:spChg chg="add del mod">
          <ac:chgData name="Chris Kent" userId="74e20128-0355-4bb4-b2af-7f486a39a378" providerId="ADAL" clId="{9ADC1E8D-3088-4526-8231-BAABA8BA5D6B}" dt="2019-02-13T14:44:46.511" v="3584" actId="478"/>
          <ac:spMkLst>
            <pc:docMk/>
            <pc:sldMk cId="4207757046" sldId="2046"/>
            <ac:spMk id="10" creationId="{4FE6AD55-9FAC-46B7-9B7E-151E6E5FCCE6}"/>
          </ac:spMkLst>
        </pc:spChg>
        <pc:spChg chg="mod">
          <ac:chgData name="Chris Kent" userId="74e20128-0355-4bb4-b2af-7f486a39a378" providerId="ADAL" clId="{9ADC1E8D-3088-4526-8231-BAABA8BA5D6B}" dt="2019-02-13T14:48:45.979" v="3651" actId="20577"/>
          <ac:spMkLst>
            <pc:docMk/>
            <pc:sldMk cId="4207757046" sldId="2046"/>
            <ac:spMk id="20" creationId="{6AC71AE9-172C-42CA-A4E8-8FE91CDCC570}"/>
          </ac:spMkLst>
        </pc:spChg>
      </pc:sldChg>
      <pc:sldChg chg="modSp add ord modTransition modAnim">
        <pc:chgData name="Chris Kent" userId="74e20128-0355-4bb4-b2af-7f486a39a378" providerId="ADAL" clId="{9ADC1E8D-3088-4526-8231-BAABA8BA5D6B}" dt="2019-02-13T14:59:21.592" v="3973"/>
        <pc:sldMkLst>
          <pc:docMk/>
          <pc:sldMk cId="3357133605" sldId="2047"/>
        </pc:sldMkLst>
        <pc:spChg chg="mod">
          <ac:chgData name="Chris Kent" userId="74e20128-0355-4bb4-b2af-7f486a39a378" providerId="ADAL" clId="{9ADC1E8D-3088-4526-8231-BAABA8BA5D6B}" dt="2019-02-13T14:57:49.819" v="3961" actId="20577"/>
          <ac:spMkLst>
            <pc:docMk/>
            <pc:sldMk cId="3357133605" sldId="2047"/>
            <ac:spMk id="3" creationId="{F968C9F3-E09C-47F3-8B63-50CBD8CD3F63}"/>
          </ac:spMkLst>
        </pc:spChg>
        <pc:spChg chg="mod">
          <ac:chgData name="Chris Kent" userId="74e20128-0355-4bb4-b2af-7f486a39a378" providerId="ADAL" clId="{9ADC1E8D-3088-4526-8231-BAABA8BA5D6B}" dt="2019-02-13T14:58:14.317" v="3966" actId="20577"/>
          <ac:spMkLst>
            <pc:docMk/>
            <pc:sldMk cId="3357133605" sldId="2047"/>
            <ac:spMk id="20" creationId="{6AC71AE9-172C-42CA-A4E8-8FE91CDCC570}"/>
          </ac:spMkLst>
        </pc:spChg>
      </pc:sldChg>
      <pc:sldChg chg="modSp add modAnim">
        <pc:chgData name="Chris Kent" userId="74e20128-0355-4bb4-b2af-7f486a39a378" providerId="ADAL" clId="{9ADC1E8D-3088-4526-8231-BAABA8BA5D6B}" dt="2019-02-13T14:54:47.013" v="3918"/>
        <pc:sldMkLst>
          <pc:docMk/>
          <pc:sldMk cId="3990667834" sldId="2048"/>
        </pc:sldMkLst>
        <pc:spChg chg="mod">
          <ac:chgData name="Chris Kent" userId="74e20128-0355-4bb4-b2af-7f486a39a378" providerId="ADAL" clId="{9ADC1E8D-3088-4526-8231-BAABA8BA5D6B}" dt="2019-02-13T14:53:37.475" v="3905" actId="20577"/>
          <ac:spMkLst>
            <pc:docMk/>
            <pc:sldMk cId="3990667834" sldId="2048"/>
            <ac:spMk id="3" creationId="{F968C9F3-E09C-47F3-8B63-50CBD8CD3F63}"/>
          </ac:spMkLst>
        </pc:spChg>
        <pc:spChg chg="mod">
          <ac:chgData name="Chris Kent" userId="74e20128-0355-4bb4-b2af-7f486a39a378" providerId="ADAL" clId="{9ADC1E8D-3088-4526-8231-BAABA8BA5D6B}" dt="2019-02-13T14:54:13.835" v="3915" actId="113"/>
          <ac:spMkLst>
            <pc:docMk/>
            <pc:sldMk cId="3990667834" sldId="2048"/>
            <ac:spMk id="20" creationId="{6AC71AE9-172C-42CA-A4E8-8FE91CDCC570}"/>
          </ac:spMkLst>
        </pc:spChg>
      </pc:sldChg>
      <pc:sldChg chg="add modTransition">
        <pc:chgData name="Chris Kent" userId="74e20128-0355-4bb4-b2af-7f486a39a378" providerId="ADAL" clId="{9ADC1E8D-3088-4526-8231-BAABA8BA5D6B}" dt="2019-02-13T14:59:34.886" v="3975"/>
        <pc:sldMkLst>
          <pc:docMk/>
          <pc:sldMk cId="1014134092" sldId="2049"/>
        </pc:sldMkLst>
      </pc:sldChg>
      <pc:sldChg chg="addSp modSp add modTransition setBg modAnim">
        <pc:chgData name="Chris Kent" userId="74e20128-0355-4bb4-b2af-7f486a39a378" providerId="ADAL" clId="{9ADC1E8D-3088-4526-8231-BAABA8BA5D6B}" dt="2019-02-13T15:25:37.375" v="4447"/>
        <pc:sldMkLst>
          <pc:docMk/>
          <pc:sldMk cId="113338344" sldId="2050"/>
        </pc:sldMkLst>
        <pc:spChg chg="mod">
          <ac:chgData name="Chris Kent" userId="74e20128-0355-4bb4-b2af-7f486a39a378" providerId="ADAL" clId="{9ADC1E8D-3088-4526-8231-BAABA8BA5D6B}" dt="2019-02-13T15:14:33.903" v="4133" actId="20577"/>
          <ac:spMkLst>
            <pc:docMk/>
            <pc:sldMk cId="113338344" sldId="2050"/>
            <ac:spMk id="2" creationId="{DAADE57A-3003-4FDD-B6D6-29E757FE5FF3}"/>
          </ac:spMkLst>
        </pc:spChg>
        <pc:spChg chg="mod">
          <ac:chgData name="Chris Kent" userId="74e20128-0355-4bb4-b2af-7f486a39a378" providerId="ADAL" clId="{9ADC1E8D-3088-4526-8231-BAABA8BA5D6B}" dt="2019-02-13T15:20:41.427" v="4380" actId="2711"/>
          <ac:spMkLst>
            <pc:docMk/>
            <pc:sldMk cId="113338344" sldId="2050"/>
            <ac:spMk id="3" creationId="{BEF7C19A-C24E-4555-9192-C485112397D5}"/>
          </ac:spMkLst>
        </pc:spChg>
        <pc:spChg chg="add mod">
          <ac:chgData name="Chris Kent" userId="74e20128-0355-4bb4-b2af-7f486a39a378" providerId="ADAL" clId="{9ADC1E8D-3088-4526-8231-BAABA8BA5D6B}" dt="2019-02-13T15:24:25.399" v="4441" actId="1076"/>
          <ac:spMkLst>
            <pc:docMk/>
            <pc:sldMk cId="113338344" sldId="2050"/>
            <ac:spMk id="4" creationId="{93B5D4AC-3381-4A4D-9512-2E875A012F1B}"/>
          </ac:spMkLst>
        </pc:spChg>
        <pc:picChg chg="add mod ord modCrop">
          <ac:chgData name="Chris Kent" userId="74e20128-0355-4bb4-b2af-7f486a39a378" providerId="ADAL" clId="{9ADC1E8D-3088-4526-8231-BAABA8BA5D6B}" dt="2019-02-13T15:24:18.172" v="4440" actId="1076"/>
          <ac:picMkLst>
            <pc:docMk/>
            <pc:sldMk cId="113338344" sldId="2050"/>
            <ac:picMk id="9218" creationId="{2255AB1F-2B87-4E47-A152-45A943860D5E}"/>
          </ac:picMkLst>
        </pc:picChg>
      </pc:sldChg>
      <pc:sldChg chg="addSp delSp modSp add modTransition setBg modAnim">
        <pc:chgData name="Chris Kent" userId="74e20128-0355-4bb4-b2af-7f486a39a378" providerId="ADAL" clId="{9ADC1E8D-3088-4526-8231-BAABA8BA5D6B}" dt="2019-02-13T17:57:22.413" v="5470"/>
        <pc:sldMkLst>
          <pc:docMk/>
          <pc:sldMk cId="3773585305" sldId="2051"/>
        </pc:sldMkLst>
        <pc:spChg chg="mod">
          <ac:chgData name="Chris Kent" userId="74e20128-0355-4bb4-b2af-7f486a39a378" providerId="ADAL" clId="{9ADC1E8D-3088-4526-8231-BAABA8BA5D6B}" dt="2019-02-13T15:28:24.305" v="4463" actId="20577"/>
          <ac:spMkLst>
            <pc:docMk/>
            <pc:sldMk cId="3773585305" sldId="2051"/>
            <ac:spMk id="2" creationId="{060EA2B4-3AF8-4023-ADF5-5DC99C410AF2}"/>
          </ac:spMkLst>
        </pc:spChg>
        <pc:spChg chg="mod">
          <ac:chgData name="Chris Kent" userId="74e20128-0355-4bb4-b2af-7f486a39a378" providerId="ADAL" clId="{9ADC1E8D-3088-4526-8231-BAABA8BA5D6B}" dt="2019-02-13T15:35:17.100" v="4637" actId="113"/>
          <ac:spMkLst>
            <pc:docMk/>
            <pc:sldMk cId="3773585305" sldId="2051"/>
            <ac:spMk id="3" creationId="{E53321C4-33D5-459B-8836-F97155653EE2}"/>
          </ac:spMkLst>
        </pc:spChg>
        <pc:spChg chg="add mod">
          <ac:chgData name="Chris Kent" userId="74e20128-0355-4bb4-b2af-7f486a39a378" providerId="ADAL" clId="{9ADC1E8D-3088-4526-8231-BAABA8BA5D6B}" dt="2019-02-13T17:57:22.413" v="5470"/>
          <ac:spMkLst>
            <pc:docMk/>
            <pc:sldMk cId="3773585305" sldId="2051"/>
            <ac:spMk id="7" creationId="{3B7DBBA6-D1F6-41F3-A864-391FF20C3654}"/>
          </ac:spMkLst>
        </pc:spChg>
        <pc:picChg chg="add del mod ord modCrop">
          <ac:chgData name="Chris Kent" userId="74e20128-0355-4bb4-b2af-7f486a39a378" providerId="ADAL" clId="{9ADC1E8D-3088-4526-8231-BAABA8BA5D6B}" dt="2019-02-13T15:33:39.819" v="4579" actId="478"/>
          <ac:picMkLst>
            <pc:docMk/>
            <pc:sldMk cId="3773585305" sldId="2051"/>
            <ac:picMk id="1026" creationId="{5E0C582B-82F6-4E5C-87B6-1E1943C16499}"/>
          </ac:picMkLst>
        </pc:picChg>
        <pc:picChg chg="add mod ord modCrop">
          <ac:chgData name="Chris Kent" userId="74e20128-0355-4bb4-b2af-7f486a39a378" providerId="ADAL" clId="{9ADC1E8D-3088-4526-8231-BAABA8BA5D6B}" dt="2019-02-13T15:35:07.595" v="4635" actId="29295"/>
          <ac:picMkLst>
            <pc:docMk/>
            <pc:sldMk cId="3773585305" sldId="2051"/>
            <ac:picMk id="1028" creationId="{1A2FB0E0-0E33-46A0-AD74-4F0D0CAFFE15}"/>
          </ac:picMkLst>
        </pc:picChg>
        <pc:picChg chg="add del">
          <ac:chgData name="Chris Kent" userId="74e20128-0355-4bb4-b2af-7f486a39a378" providerId="ADAL" clId="{9ADC1E8D-3088-4526-8231-BAABA8BA5D6B}" dt="2019-02-13T15:36:04.402" v="4644" actId="478"/>
          <ac:picMkLst>
            <pc:docMk/>
            <pc:sldMk cId="3773585305" sldId="2051"/>
            <ac:picMk id="1030" creationId="{9E29CD68-389C-40D6-9F1E-2F1051BC0ACF}"/>
          </ac:picMkLst>
        </pc:picChg>
      </pc:sldChg>
      <pc:sldChg chg="addSp modSp add modTransition setBg modAnim">
        <pc:chgData name="Chris Kent" userId="74e20128-0355-4bb4-b2af-7f486a39a378" providerId="ADAL" clId="{9ADC1E8D-3088-4526-8231-BAABA8BA5D6B}" dt="2019-02-13T17:41:55.934" v="5414" actId="20577"/>
        <pc:sldMkLst>
          <pc:docMk/>
          <pc:sldMk cId="122482751" sldId="2052"/>
        </pc:sldMkLst>
        <pc:spChg chg="mod">
          <ac:chgData name="Chris Kent" userId="74e20128-0355-4bb4-b2af-7f486a39a378" providerId="ADAL" clId="{9ADC1E8D-3088-4526-8231-BAABA8BA5D6B}" dt="2019-02-13T15:39:24.178" v="4690" actId="20577"/>
          <ac:spMkLst>
            <pc:docMk/>
            <pc:sldMk cId="122482751" sldId="2052"/>
            <ac:spMk id="2" creationId="{51ADE9EB-A3B8-4DCF-B6F2-90BBEE4009ED}"/>
          </ac:spMkLst>
        </pc:spChg>
        <pc:spChg chg="mod">
          <ac:chgData name="Chris Kent" userId="74e20128-0355-4bb4-b2af-7f486a39a378" providerId="ADAL" clId="{9ADC1E8D-3088-4526-8231-BAABA8BA5D6B}" dt="2019-02-13T15:50:33.989" v="5120" actId="14100"/>
          <ac:spMkLst>
            <pc:docMk/>
            <pc:sldMk cId="122482751" sldId="2052"/>
            <ac:spMk id="3" creationId="{549B5C04-64C2-489E-B657-3AD62598CF2A}"/>
          </ac:spMkLst>
        </pc:spChg>
        <pc:spChg chg="add mod">
          <ac:chgData name="Chris Kent" userId="74e20128-0355-4bb4-b2af-7f486a39a378" providerId="ADAL" clId="{9ADC1E8D-3088-4526-8231-BAABA8BA5D6B}" dt="2019-02-13T15:52:46.901" v="5170" actId="1037"/>
          <ac:spMkLst>
            <pc:docMk/>
            <pc:sldMk cId="122482751" sldId="2052"/>
            <ac:spMk id="4" creationId="{A4C4E948-CE24-4E6B-B75B-8E04FEDF5C8B}"/>
          </ac:spMkLst>
        </pc:spChg>
        <pc:spChg chg="add mod">
          <ac:chgData name="Chris Kent" userId="74e20128-0355-4bb4-b2af-7f486a39a378" providerId="ADAL" clId="{9ADC1E8D-3088-4526-8231-BAABA8BA5D6B}" dt="2019-02-13T15:52:54.271" v="5206" actId="1035"/>
          <ac:spMkLst>
            <pc:docMk/>
            <pc:sldMk cId="122482751" sldId="2052"/>
            <ac:spMk id="5" creationId="{2B6252AE-88E0-4B5A-8A8B-11CC8AFCF283}"/>
          </ac:spMkLst>
        </pc:spChg>
        <pc:spChg chg="add mod">
          <ac:chgData name="Chris Kent" userId="74e20128-0355-4bb4-b2af-7f486a39a378" providerId="ADAL" clId="{9ADC1E8D-3088-4526-8231-BAABA8BA5D6B}" dt="2019-02-13T15:52:54.271" v="5206" actId="1035"/>
          <ac:spMkLst>
            <pc:docMk/>
            <pc:sldMk cId="122482751" sldId="2052"/>
            <ac:spMk id="6" creationId="{60BC2E06-C224-4841-A929-BDF3CC98BBF4}"/>
          </ac:spMkLst>
        </pc:spChg>
        <pc:spChg chg="add mod">
          <ac:chgData name="Chris Kent" userId="74e20128-0355-4bb4-b2af-7f486a39a378" providerId="ADAL" clId="{9ADC1E8D-3088-4526-8231-BAABA8BA5D6B}" dt="2019-02-13T17:41:55.934" v="5414" actId="20577"/>
          <ac:spMkLst>
            <pc:docMk/>
            <pc:sldMk cId="122482751" sldId="2052"/>
            <ac:spMk id="8" creationId="{8DFB889B-6D98-4A26-9A84-C6A02CA4CD3D}"/>
          </ac:spMkLst>
        </pc:spChg>
        <pc:picChg chg="add mod ord modCrop">
          <ac:chgData name="Chris Kent" userId="74e20128-0355-4bb4-b2af-7f486a39a378" providerId="ADAL" clId="{9ADC1E8D-3088-4526-8231-BAABA8BA5D6B}" dt="2019-02-13T17:15:41.640" v="5373" actId="732"/>
          <ac:picMkLst>
            <pc:docMk/>
            <pc:sldMk cId="122482751" sldId="2052"/>
            <ac:picMk id="2050" creationId="{05D4E276-2F14-467C-B4A4-3B6EA13AA616}"/>
          </ac:picMkLst>
        </pc:picChg>
      </pc:sldChg>
      <pc:sldChg chg="addSp delSp modSp add setBg modAnim">
        <pc:chgData name="Chris Kent" userId="74e20128-0355-4bb4-b2af-7f486a39a378" providerId="ADAL" clId="{9ADC1E8D-3088-4526-8231-BAABA8BA5D6B}" dt="2019-02-13T18:12:06.677" v="5955"/>
        <pc:sldMkLst>
          <pc:docMk/>
          <pc:sldMk cId="945808303" sldId="2053"/>
        </pc:sldMkLst>
        <pc:spChg chg="mod">
          <ac:chgData name="Chris Kent" userId="74e20128-0355-4bb4-b2af-7f486a39a378" providerId="ADAL" clId="{9ADC1E8D-3088-4526-8231-BAABA8BA5D6B}" dt="2019-02-13T17:41:32.454" v="5390" actId="20577"/>
          <ac:spMkLst>
            <pc:docMk/>
            <pc:sldMk cId="945808303" sldId="2053"/>
            <ac:spMk id="2" creationId="{3130D2C5-2894-47B5-958C-635C99B24E9B}"/>
          </ac:spMkLst>
        </pc:spChg>
        <pc:spChg chg="mod">
          <ac:chgData name="Chris Kent" userId="74e20128-0355-4bb4-b2af-7f486a39a378" providerId="ADAL" clId="{9ADC1E8D-3088-4526-8231-BAABA8BA5D6B}" dt="2019-02-13T18:09:00.880" v="5938" actId="207"/>
          <ac:spMkLst>
            <pc:docMk/>
            <pc:sldMk cId="945808303" sldId="2053"/>
            <ac:spMk id="3" creationId="{143F3FDA-377D-4AAC-8A47-43CE47C162DE}"/>
          </ac:spMkLst>
        </pc:spChg>
        <pc:spChg chg="add mod">
          <ac:chgData name="Chris Kent" userId="74e20128-0355-4bb4-b2af-7f486a39a378" providerId="ADAL" clId="{9ADC1E8D-3088-4526-8231-BAABA8BA5D6B}" dt="2019-02-13T17:54:26.914" v="5442" actId="20577"/>
          <ac:spMkLst>
            <pc:docMk/>
            <pc:sldMk cId="945808303" sldId="2053"/>
            <ac:spMk id="4" creationId="{F63ED19A-23E9-42AC-BB86-8ADEC3F6FF62}"/>
          </ac:spMkLst>
        </pc:spChg>
        <pc:spChg chg="add mod">
          <ac:chgData name="Chris Kent" userId="74e20128-0355-4bb4-b2af-7f486a39a378" providerId="ADAL" clId="{9ADC1E8D-3088-4526-8231-BAABA8BA5D6B}" dt="2019-02-13T18:09:48.039" v="5947" actId="1076"/>
          <ac:spMkLst>
            <pc:docMk/>
            <pc:sldMk cId="945808303" sldId="2053"/>
            <ac:spMk id="5" creationId="{BBFAF245-B951-4984-859A-0416384E7089}"/>
          </ac:spMkLst>
        </pc:spChg>
        <pc:picChg chg="add del mod ord modCrop">
          <ac:chgData name="Chris Kent" userId="74e20128-0355-4bb4-b2af-7f486a39a378" providerId="ADAL" clId="{9ADC1E8D-3088-4526-8231-BAABA8BA5D6B}" dt="2019-02-13T18:02:48.731" v="5799" actId="478"/>
          <ac:picMkLst>
            <pc:docMk/>
            <pc:sldMk cId="945808303" sldId="2053"/>
            <ac:picMk id="3074" creationId="{0D003250-F475-4720-9FD5-1D25545B9A74}"/>
          </ac:picMkLst>
        </pc:picChg>
        <pc:picChg chg="add del mod ord">
          <ac:chgData name="Chris Kent" userId="74e20128-0355-4bb4-b2af-7f486a39a378" providerId="ADAL" clId="{9ADC1E8D-3088-4526-8231-BAABA8BA5D6B}" dt="2019-02-13T18:06:03.630" v="5871" actId="478"/>
          <ac:picMkLst>
            <pc:docMk/>
            <pc:sldMk cId="945808303" sldId="2053"/>
            <ac:picMk id="3076" creationId="{CEB8ED40-C077-4D1E-8BFB-5055DB7D7E67}"/>
          </ac:picMkLst>
        </pc:picChg>
        <pc:picChg chg="add mod ord modCrop">
          <ac:chgData name="Chris Kent" userId="74e20128-0355-4bb4-b2af-7f486a39a378" providerId="ADAL" clId="{9ADC1E8D-3088-4526-8231-BAABA8BA5D6B}" dt="2019-02-13T18:07:06.497" v="5928" actId="732"/>
          <ac:picMkLst>
            <pc:docMk/>
            <pc:sldMk cId="945808303" sldId="2053"/>
            <ac:picMk id="3078" creationId="{DE590194-F0A4-4A2D-9A66-E9DCA62D881D}"/>
          </ac:picMkLst>
        </pc:picChg>
      </pc:sldChg>
      <pc:sldChg chg="addSp modSp add setBg modAnim">
        <pc:chgData name="Chris Kent" userId="74e20128-0355-4bb4-b2af-7f486a39a378" providerId="ADAL" clId="{9ADC1E8D-3088-4526-8231-BAABA8BA5D6B}" dt="2019-02-13T18:21:35.283" v="6332" actId="2711"/>
        <pc:sldMkLst>
          <pc:docMk/>
          <pc:sldMk cId="670118003" sldId="2054"/>
        </pc:sldMkLst>
        <pc:spChg chg="mod">
          <ac:chgData name="Chris Kent" userId="74e20128-0355-4bb4-b2af-7f486a39a378" providerId="ADAL" clId="{9ADC1E8D-3088-4526-8231-BAABA8BA5D6B}" dt="2019-02-13T18:15:03.960" v="5996" actId="20577"/>
          <ac:spMkLst>
            <pc:docMk/>
            <pc:sldMk cId="670118003" sldId="2054"/>
            <ac:spMk id="2" creationId="{230C6410-61E2-4C7C-AC66-3C24C4F932AA}"/>
          </ac:spMkLst>
        </pc:spChg>
        <pc:spChg chg="mod">
          <ac:chgData name="Chris Kent" userId="74e20128-0355-4bb4-b2af-7f486a39a378" providerId="ADAL" clId="{9ADC1E8D-3088-4526-8231-BAABA8BA5D6B}" dt="2019-02-13T18:21:35.283" v="6332" actId="2711"/>
          <ac:spMkLst>
            <pc:docMk/>
            <pc:sldMk cId="670118003" sldId="2054"/>
            <ac:spMk id="3" creationId="{3A54635C-1452-4876-80C7-0A1AEC5B2638}"/>
          </ac:spMkLst>
        </pc:spChg>
        <pc:picChg chg="add mod ord modCrop">
          <ac:chgData name="Chris Kent" userId="74e20128-0355-4bb4-b2af-7f486a39a378" providerId="ADAL" clId="{9ADC1E8D-3088-4526-8231-BAABA8BA5D6B}" dt="2019-02-13T18:20:08.704" v="6325" actId="29295"/>
          <ac:picMkLst>
            <pc:docMk/>
            <pc:sldMk cId="670118003" sldId="2054"/>
            <ac:picMk id="4098" creationId="{6B98F133-5EA0-4383-96A8-CF067AC81B8E}"/>
          </ac:picMkLst>
        </pc:picChg>
      </pc:sldChg>
      <pc:sldChg chg="modSp setBg modNotesTx">
        <pc:chgData name="Chris Kent" userId="74e20128-0355-4bb4-b2af-7f486a39a378" providerId="ADAL" clId="{9ADC1E8D-3088-4526-8231-BAABA8BA5D6B}" dt="2019-02-13T18:25:14.391" v="6523" actId="20577"/>
        <pc:sldMkLst>
          <pc:docMk/>
          <pc:sldMk cId="4151508747" sldId="2055"/>
        </pc:sldMkLst>
        <pc:spChg chg="mod">
          <ac:chgData name="Chris Kent" userId="74e20128-0355-4bb4-b2af-7f486a39a378" providerId="ADAL" clId="{9ADC1E8D-3088-4526-8231-BAABA8BA5D6B}" dt="2019-02-13T18:21:54.578" v="6347" actId="20577"/>
          <ac:spMkLst>
            <pc:docMk/>
            <pc:sldMk cId="4151508747" sldId="2055"/>
            <ac:spMk id="9" creationId="{34492ACE-A8B5-47A5-822A-76DAD975C78F}"/>
          </ac:spMkLst>
        </pc:spChg>
      </pc:sldChg>
      <pc:sldChg chg="addSp delSp modSp add setBg modAnim">
        <pc:chgData name="Chris Kent" userId="74e20128-0355-4bb4-b2af-7f486a39a378" providerId="ADAL" clId="{9ADC1E8D-3088-4526-8231-BAABA8BA5D6B}" dt="2019-02-13T18:59:09.296" v="7304" actId="1037"/>
        <pc:sldMkLst>
          <pc:docMk/>
          <pc:sldMk cId="2257611042" sldId="2056"/>
        </pc:sldMkLst>
        <pc:spChg chg="add mod">
          <ac:chgData name="Chris Kent" userId="74e20128-0355-4bb4-b2af-7f486a39a378" providerId="ADAL" clId="{9ADC1E8D-3088-4526-8231-BAABA8BA5D6B}" dt="2019-02-13T18:27:25.269" v="6549" actId="20577"/>
          <ac:spMkLst>
            <pc:docMk/>
            <pc:sldMk cId="2257611042" sldId="2056"/>
            <ac:spMk id="2" creationId="{0FE92B7D-1A71-4904-8325-38F8A8B7E74B}"/>
          </ac:spMkLst>
        </pc:spChg>
        <pc:spChg chg="add mod">
          <ac:chgData name="Chris Kent" userId="74e20128-0355-4bb4-b2af-7f486a39a378" providerId="ADAL" clId="{9ADC1E8D-3088-4526-8231-BAABA8BA5D6B}" dt="2019-02-13T18:27:04.533" v="6527"/>
          <ac:spMkLst>
            <pc:docMk/>
            <pc:sldMk cId="2257611042" sldId="2056"/>
            <ac:spMk id="3" creationId="{1C9D4A65-63A0-4AD4-ABF0-A62D5DE05B33}"/>
          </ac:spMkLst>
        </pc:spChg>
        <pc:spChg chg="add del mod">
          <ac:chgData name="Chris Kent" userId="74e20128-0355-4bb4-b2af-7f486a39a378" providerId="ADAL" clId="{9ADC1E8D-3088-4526-8231-BAABA8BA5D6B}" dt="2019-02-13T18:58:39.276" v="7277" actId="478"/>
          <ac:spMkLst>
            <pc:docMk/>
            <pc:sldMk cId="2257611042" sldId="2056"/>
            <ac:spMk id="6" creationId="{3403FFC5-4A57-44C2-9124-C35C71F966CD}"/>
          </ac:spMkLst>
        </pc:spChg>
        <pc:spChg chg="add mod">
          <ac:chgData name="Chris Kent" userId="74e20128-0355-4bb4-b2af-7f486a39a378" providerId="ADAL" clId="{9ADC1E8D-3088-4526-8231-BAABA8BA5D6B}" dt="2019-02-13T18:59:09.296" v="7304" actId="1037"/>
          <ac:spMkLst>
            <pc:docMk/>
            <pc:sldMk cId="2257611042" sldId="2056"/>
            <ac:spMk id="8" creationId="{B625650D-5F67-439B-956C-25D4D203F805}"/>
          </ac:spMkLst>
        </pc:spChg>
        <pc:graphicFrameChg chg="mod modGraphic">
          <ac:chgData name="Chris Kent" userId="74e20128-0355-4bb4-b2af-7f486a39a378" providerId="ADAL" clId="{9ADC1E8D-3088-4526-8231-BAABA8BA5D6B}" dt="2019-02-13T18:48:32.648" v="6956" actId="14734"/>
          <ac:graphicFrameMkLst>
            <pc:docMk/>
            <pc:sldMk cId="2257611042" sldId="2056"/>
            <ac:graphicFrameMk id="4" creationId="{7C07A193-FF2D-47F1-BC88-541EC7211C93}"/>
          </ac:graphicFrameMkLst>
        </pc:graphicFrameChg>
        <pc:picChg chg="add del mod modCrop">
          <ac:chgData name="Chris Kent" userId="74e20128-0355-4bb4-b2af-7f486a39a378" providerId="ADAL" clId="{9ADC1E8D-3088-4526-8231-BAABA8BA5D6B}" dt="2019-02-13T18:56:46.478" v="7172" actId="478"/>
          <ac:picMkLst>
            <pc:docMk/>
            <pc:sldMk cId="2257611042" sldId="2056"/>
            <ac:picMk id="5" creationId="{D67C0D15-C6A1-4F05-9868-C886241AA330}"/>
          </ac:picMkLst>
        </pc:picChg>
        <pc:picChg chg="add mod">
          <ac:chgData name="Chris Kent" userId="74e20128-0355-4bb4-b2af-7f486a39a378" providerId="ADAL" clId="{9ADC1E8D-3088-4526-8231-BAABA8BA5D6B}" dt="2019-02-13T18:59:09.296" v="7304" actId="1037"/>
          <ac:picMkLst>
            <pc:docMk/>
            <pc:sldMk cId="2257611042" sldId="2056"/>
            <ac:picMk id="7" creationId="{66ED580B-F720-43D6-BD2A-240035553081}"/>
          </ac:picMkLst>
        </pc:picChg>
      </pc:sldChg>
      <pc:sldChg chg="addSp modSp add setBg">
        <pc:chgData name="Chris Kent" userId="74e20128-0355-4bb4-b2af-7f486a39a378" providerId="ADAL" clId="{9ADC1E8D-3088-4526-8231-BAABA8BA5D6B}" dt="2019-02-13T18:56:35.667" v="7171"/>
        <pc:sldMkLst>
          <pc:docMk/>
          <pc:sldMk cId="3130660139" sldId="2057"/>
        </pc:sldMkLst>
        <pc:spChg chg="mod">
          <ac:chgData name="Chris Kent" userId="74e20128-0355-4bb4-b2af-7f486a39a378" providerId="ADAL" clId="{9ADC1E8D-3088-4526-8231-BAABA8BA5D6B}" dt="2019-02-13T18:50:23.751" v="6989" actId="20577"/>
          <ac:spMkLst>
            <pc:docMk/>
            <pc:sldMk cId="3130660139" sldId="2057"/>
            <ac:spMk id="2" creationId="{41510A05-CE88-43A6-A38C-0AA14E70BAA5}"/>
          </ac:spMkLst>
        </pc:spChg>
        <pc:spChg chg="mod">
          <ac:chgData name="Chris Kent" userId="74e20128-0355-4bb4-b2af-7f486a39a378" providerId="ADAL" clId="{9ADC1E8D-3088-4526-8231-BAABA8BA5D6B}" dt="2019-02-13T18:56:02.206" v="7143" actId="20577"/>
          <ac:spMkLst>
            <pc:docMk/>
            <pc:sldMk cId="3130660139" sldId="2057"/>
            <ac:spMk id="3" creationId="{778D3087-D9C3-40ED-BDDE-BB2C837D4DF5}"/>
          </ac:spMkLst>
        </pc:spChg>
        <pc:picChg chg="add mod modCrop">
          <ac:chgData name="Chris Kent" userId="74e20128-0355-4bb4-b2af-7f486a39a378" providerId="ADAL" clId="{9ADC1E8D-3088-4526-8231-BAABA8BA5D6B}" dt="2019-02-13T18:56:21.176" v="7169" actId="1038"/>
          <ac:picMkLst>
            <pc:docMk/>
            <pc:sldMk cId="3130660139" sldId="2057"/>
            <ac:picMk id="4" creationId="{A9E54E21-B575-4DD6-A1A6-46E1C8E0FFC3}"/>
          </ac:picMkLst>
        </pc:picChg>
      </pc:sldChg>
      <pc:sldChg chg="modSp add setBg modNotesTx">
        <pc:chgData name="Chris Kent" userId="74e20128-0355-4bb4-b2af-7f486a39a378" providerId="ADAL" clId="{9ADC1E8D-3088-4526-8231-BAABA8BA5D6B}" dt="2019-02-13T19:00:32.160" v="7347" actId="6549"/>
        <pc:sldMkLst>
          <pc:docMk/>
          <pc:sldMk cId="1372019285" sldId="2058"/>
        </pc:sldMkLst>
        <pc:spChg chg="mod">
          <ac:chgData name="Chris Kent" userId="74e20128-0355-4bb4-b2af-7f486a39a378" providerId="ADAL" clId="{9ADC1E8D-3088-4526-8231-BAABA8BA5D6B}" dt="2019-02-13T19:00:13.493" v="7345" actId="20577"/>
          <ac:spMkLst>
            <pc:docMk/>
            <pc:sldMk cId="1372019285" sldId="2058"/>
            <ac:spMk id="9" creationId="{34492ACE-A8B5-47A5-822A-76DAD975C78F}"/>
          </ac:spMkLst>
        </pc:spChg>
      </pc:sldChg>
      <pc:sldChg chg="addSp delSp modSp add del">
        <pc:chgData name="Chris Kent" userId="74e20128-0355-4bb4-b2af-7f486a39a378" providerId="ADAL" clId="{9ADC1E8D-3088-4526-8231-BAABA8BA5D6B}" dt="2019-02-13T19:12:35.093" v="7447" actId="2696"/>
        <pc:sldMkLst>
          <pc:docMk/>
          <pc:sldMk cId="3378738128" sldId="2059"/>
        </pc:sldMkLst>
        <pc:spChg chg="del">
          <ac:chgData name="Chris Kent" userId="74e20128-0355-4bb4-b2af-7f486a39a378" providerId="ADAL" clId="{9ADC1E8D-3088-4526-8231-BAABA8BA5D6B}" dt="2019-02-13T19:08:36.916" v="7380"/>
          <ac:spMkLst>
            <pc:docMk/>
            <pc:sldMk cId="3378738128" sldId="2059"/>
            <ac:spMk id="2" creationId="{7D14F1B4-A6A9-43C7-9849-A9EDAD791793}"/>
          </ac:spMkLst>
        </pc:spChg>
        <pc:spChg chg="del">
          <ac:chgData name="Chris Kent" userId="74e20128-0355-4bb4-b2af-7f486a39a378" providerId="ADAL" clId="{9ADC1E8D-3088-4526-8231-BAABA8BA5D6B}" dt="2019-02-13T19:08:36.916" v="7380"/>
          <ac:spMkLst>
            <pc:docMk/>
            <pc:sldMk cId="3378738128" sldId="2059"/>
            <ac:spMk id="3" creationId="{4BDC85F6-702C-446E-9BE4-2B229A73F499}"/>
          </ac:spMkLst>
        </pc:spChg>
        <pc:spChg chg="del">
          <ac:chgData name="Chris Kent" userId="74e20128-0355-4bb4-b2af-7f486a39a378" providerId="ADAL" clId="{9ADC1E8D-3088-4526-8231-BAABA8BA5D6B}" dt="2019-02-13T19:08:36.916" v="7380"/>
          <ac:spMkLst>
            <pc:docMk/>
            <pc:sldMk cId="3378738128" sldId="2059"/>
            <ac:spMk id="4" creationId="{4D6A9CAB-49B4-4889-B2C1-F0CF19E3ECCC}"/>
          </ac:spMkLst>
        </pc:spChg>
        <pc:spChg chg="add mod">
          <ac:chgData name="Chris Kent" userId="74e20128-0355-4bb4-b2af-7f486a39a378" providerId="ADAL" clId="{9ADC1E8D-3088-4526-8231-BAABA8BA5D6B}" dt="2019-02-13T19:08:40.983" v="7391" actId="20577"/>
          <ac:spMkLst>
            <pc:docMk/>
            <pc:sldMk cId="3378738128" sldId="2059"/>
            <ac:spMk id="5" creationId="{9D896C1B-840E-43EC-8A88-10B9726D76A8}"/>
          </ac:spMkLst>
        </pc:spChg>
        <pc:spChg chg="add mod">
          <ac:chgData name="Chris Kent" userId="74e20128-0355-4bb4-b2af-7f486a39a378" providerId="ADAL" clId="{9ADC1E8D-3088-4526-8231-BAABA8BA5D6B}" dt="2019-02-13T19:09:01.518" v="7432" actId="20577"/>
          <ac:spMkLst>
            <pc:docMk/>
            <pc:sldMk cId="3378738128" sldId="2059"/>
            <ac:spMk id="6" creationId="{4190849B-DEA2-43C9-9ADA-1F930AA91221}"/>
          </ac:spMkLst>
        </pc:spChg>
      </pc:sldChg>
      <pc:sldChg chg="modSp modAnim">
        <pc:chgData name="Chris Kent" userId="74e20128-0355-4bb4-b2af-7f486a39a378" providerId="ADAL" clId="{9ADC1E8D-3088-4526-8231-BAABA8BA5D6B}" dt="2019-02-13T19:12:24.208" v="7446" actId="1076"/>
        <pc:sldMkLst>
          <pc:docMk/>
          <pc:sldMk cId="1845311662" sldId="2060"/>
        </pc:sldMkLst>
        <pc:spChg chg="mod">
          <ac:chgData name="Chris Kent" userId="74e20128-0355-4bb4-b2af-7f486a39a378" providerId="ADAL" clId="{9ADC1E8D-3088-4526-8231-BAABA8BA5D6B}" dt="2019-02-13T19:12:05.295" v="7443" actId="20577"/>
          <ac:spMkLst>
            <pc:docMk/>
            <pc:sldMk cId="1845311662" sldId="2060"/>
            <ac:spMk id="8" creationId="{7FC0EDB4-46BB-4764-9E78-780B3A4B3AD2}"/>
          </ac:spMkLst>
        </pc:spChg>
        <pc:spChg chg="mod">
          <ac:chgData name="Chris Kent" userId="74e20128-0355-4bb4-b2af-7f486a39a378" providerId="ADAL" clId="{9ADC1E8D-3088-4526-8231-BAABA8BA5D6B}" dt="2019-02-13T19:12:24.208" v="7446" actId="1076"/>
          <ac:spMkLst>
            <pc:docMk/>
            <pc:sldMk cId="1845311662" sldId="2060"/>
            <ac:spMk id="11" creationId="{7DDEBE9D-E062-4EB5-96CB-B325DE9015EC}"/>
          </ac:spMkLst>
        </pc:spChg>
      </pc:sldChg>
      <pc:sldChg chg="add">
        <pc:chgData name="Chris Kent" userId="74e20128-0355-4bb4-b2af-7f486a39a378" providerId="ADAL" clId="{9ADC1E8D-3088-4526-8231-BAABA8BA5D6B}" dt="2019-02-13T19:11:37.078" v="7433"/>
        <pc:sldMkLst>
          <pc:docMk/>
          <pc:sldMk cId="2596648648" sldId="2063"/>
        </pc:sldMkLst>
      </pc:sldChg>
      <pc:sldChg chg="addSp delSp modSp add setBg modAnim">
        <pc:chgData name="Chris Kent" userId="74e20128-0355-4bb4-b2af-7f486a39a378" providerId="ADAL" clId="{9ADC1E8D-3088-4526-8231-BAABA8BA5D6B}" dt="2019-02-13T19:19:34.092" v="7745" actId="20577"/>
        <pc:sldMkLst>
          <pc:docMk/>
          <pc:sldMk cId="2268039032" sldId="2064"/>
        </pc:sldMkLst>
        <pc:spChg chg="del">
          <ac:chgData name="Chris Kent" userId="74e20128-0355-4bb4-b2af-7f486a39a378" providerId="ADAL" clId="{9ADC1E8D-3088-4526-8231-BAABA8BA5D6B}" dt="2019-02-13T19:13:05.487" v="7449"/>
          <ac:spMkLst>
            <pc:docMk/>
            <pc:sldMk cId="2268039032" sldId="2064"/>
            <ac:spMk id="2" creationId="{A38424E4-E12B-479E-999D-148959833F8A}"/>
          </ac:spMkLst>
        </pc:spChg>
        <pc:spChg chg="del">
          <ac:chgData name="Chris Kent" userId="74e20128-0355-4bb4-b2af-7f486a39a378" providerId="ADAL" clId="{9ADC1E8D-3088-4526-8231-BAABA8BA5D6B}" dt="2019-02-13T19:13:05.487" v="7449"/>
          <ac:spMkLst>
            <pc:docMk/>
            <pc:sldMk cId="2268039032" sldId="2064"/>
            <ac:spMk id="3" creationId="{DA3F7060-839E-40B7-B85B-8DC322BB3E70}"/>
          </ac:spMkLst>
        </pc:spChg>
        <pc:spChg chg="del">
          <ac:chgData name="Chris Kent" userId="74e20128-0355-4bb4-b2af-7f486a39a378" providerId="ADAL" clId="{9ADC1E8D-3088-4526-8231-BAABA8BA5D6B}" dt="2019-02-13T19:13:05.487" v="7449"/>
          <ac:spMkLst>
            <pc:docMk/>
            <pc:sldMk cId="2268039032" sldId="2064"/>
            <ac:spMk id="4" creationId="{9E2C0A43-10E7-4F81-B23F-058B1348526A}"/>
          </ac:spMkLst>
        </pc:spChg>
        <pc:spChg chg="add mod">
          <ac:chgData name="Chris Kent" userId="74e20128-0355-4bb4-b2af-7f486a39a378" providerId="ADAL" clId="{9ADC1E8D-3088-4526-8231-BAABA8BA5D6B}" dt="2019-02-13T19:13:21.240" v="7470" actId="313"/>
          <ac:spMkLst>
            <pc:docMk/>
            <pc:sldMk cId="2268039032" sldId="2064"/>
            <ac:spMk id="5" creationId="{FFEBF67C-785A-4A04-888C-FD9BCA0BA80F}"/>
          </ac:spMkLst>
        </pc:spChg>
        <pc:spChg chg="add mod">
          <ac:chgData name="Chris Kent" userId="74e20128-0355-4bb4-b2af-7f486a39a378" providerId="ADAL" clId="{9ADC1E8D-3088-4526-8231-BAABA8BA5D6B}" dt="2019-02-13T19:19:34.092" v="7745" actId="20577"/>
          <ac:spMkLst>
            <pc:docMk/>
            <pc:sldMk cId="2268039032" sldId="2064"/>
            <ac:spMk id="6" creationId="{39953897-8BB1-4297-B14F-2B6BB39E763A}"/>
          </ac:spMkLst>
        </pc:spChg>
        <pc:picChg chg="add mod">
          <ac:chgData name="Chris Kent" userId="74e20128-0355-4bb4-b2af-7f486a39a378" providerId="ADAL" clId="{9ADC1E8D-3088-4526-8231-BAABA8BA5D6B}" dt="2019-02-13T19:15:58.796" v="7646" actId="1076"/>
          <ac:picMkLst>
            <pc:docMk/>
            <pc:sldMk cId="2268039032" sldId="2064"/>
            <ac:picMk id="8" creationId="{94871788-2B27-44C3-8AEB-A5298F6B200A}"/>
          </ac:picMkLst>
        </pc:picChg>
        <pc:picChg chg="add mod ord modCrop">
          <ac:chgData name="Chris Kent" userId="74e20128-0355-4bb4-b2af-7f486a39a378" providerId="ADAL" clId="{9ADC1E8D-3088-4526-8231-BAABA8BA5D6B}" dt="2019-02-13T19:17:17.950" v="7694" actId="29295"/>
          <ac:picMkLst>
            <pc:docMk/>
            <pc:sldMk cId="2268039032" sldId="2064"/>
            <ac:picMk id="5122" creationId="{15DE6B0A-53AF-465F-8B8D-555C0131A3FA}"/>
          </ac:picMkLst>
        </pc:picChg>
      </pc:sldChg>
      <pc:sldChg chg="modSp add modAnim">
        <pc:chgData name="Chris Kent" userId="74e20128-0355-4bb4-b2af-7f486a39a378" providerId="ADAL" clId="{9ADC1E8D-3088-4526-8231-BAABA8BA5D6B}" dt="2019-02-13T19:21:51.818" v="7868" actId="14826"/>
        <pc:sldMkLst>
          <pc:docMk/>
          <pc:sldMk cId="744421606" sldId="2065"/>
        </pc:sldMkLst>
        <pc:spChg chg="mod">
          <ac:chgData name="Chris Kent" userId="74e20128-0355-4bb4-b2af-7f486a39a378" providerId="ADAL" clId="{9ADC1E8D-3088-4526-8231-BAABA8BA5D6B}" dt="2019-02-13T19:19:52.929" v="7766" actId="20577"/>
          <ac:spMkLst>
            <pc:docMk/>
            <pc:sldMk cId="744421606" sldId="2065"/>
            <ac:spMk id="5" creationId="{FFEBF67C-785A-4A04-888C-FD9BCA0BA80F}"/>
          </ac:spMkLst>
        </pc:spChg>
        <pc:spChg chg="mod">
          <ac:chgData name="Chris Kent" userId="74e20128-0355-4bb4-b2af-7f486a39a378" providerId="ADAL" clId="{9ADC1E8D-3088-4526-8231-BAABA8BA5D6B}" dt="2019-02-13T19:21:01.290" v="7866" actId="14100"/>
          <ac:spMkLst>
            <pc:docMk/>
            <pc:sldMk cId="744421606" sldId="2065"/>
            <ac:spMk id="6" creationId="{39953897-8BB1-4297-B14F-2B6BB39E763A}"/>
          </ac:spMkLst>
        </pc:spChg>
        <pc:picChg chg="mod">
          <ac:chgData name="Chris Kent" userId="74e20128-0355-4bb4-b2af-7f486a39a378" providerId="ADAL" clId="{9ADC1E8D-3088-4526-8231-BAABA8BA5D6B}" dt="2019-02-13T19:21:51.818" v="7868" actId="14826"/>
          <ac:picMkLst>
            <pc:docMk/>
            <pc:sldMk cId="744421606" sldId="2065"/>
            <ac:picMk id="8" creationId="{94871788-2B27-44C3-8AEB-A5298F6B200A}"/>
          </ac:picMkLst>
        </pc:picChg>
      </pc:sldChg>
      <pc:sldChg chg="add del">
        <pc:chgData name="Chris Kent" userId="74e20128-0355-4bb4-b2af-7f486a39a378" providerId="ADAL" clId="{9ADC1E8D-3088-4526-8231-BAABA8BA5D6B}" dt="2019-02-13T19:18:48.749" v="7698" actId="2696"/>
        <pc:sldMkLst>
          <pc:docMk/>
          <pc:sldMk cId="2423854916" sldId="2065"/>
        </pc:sldMkLst>
      </pc:sldChg>
      <pc:sldChg chg="add del">
        <pc:chgData name="Chris Kent" userId="74e20128-0355-4bb4-b2af-7f486a39a378" providerId="ADAL" clId="{9ADC1E8D-3088-4526-8231-BAABA8BA5D6B}" dt="2019-02-13T19:22:23.893" v="7870" actId="2696"/>
        <pc:sldMkLst>
          <pc:docMk/>
          <pc:sldMk cId="85441783" sldId="2066"/>
        </pc:sldMkLst>
      </pc:sldChg>
      <pc:sldChg chg="modSp add modAnim">
        <pc:chgData name="Chris Kent" userId="74e20128-0355-4bb4-b2af-7f486a39a378" providerId="ADAL" clId="{9ADC1E8D-3088-4526-8231-BAABA8BA5D6B}" dt="2019-02-13T19:30:38.241" v="8395" actId="20577"/>
        <pc:sldMkLst>
          <pc:docMk/>
          <pc:sldMk cId="2523272672" sldId="2066"/>
        </pc:sldMkLst>
        <pc:spChg chg="mod">
          <ac:chgData name="Chris Kent" userId="74e20128-0355-4bb4-b2af-7f486a39a378" providerId="ADAL" clId="{9ADC1E8D-3088-4526-8231-BAABA8BA5D6B}" dt="2019-02-13T19:22:35.554" v="7888" actId="20577"/>
          <ac:spMkLst>
            <pc:docMk/>
            <pc:sldMk cId="2523272672" sldId="2066"/>
            <ac:spMk id="5" creationId="{FFEBF67C-785A-4A04-888C-FD9BCA0BA80F}"/>
          </ac:spMkLst>
        </pc:spChg>
        <pc:spChg chg="mod">
          <ac:chgData name="Chris Kent" userId="74e20128-0355-4bb4-b2af-7f486a39a378" providerId="ADAL" clId="{9ADC1E8D-3088-4526-8231-BAABA8BA5D6B}" dt="2019-02-13T19:30:38.241" v="8395" actId="20577"/>
          <ac:spMkLst>
            <pc:docMk/>
            <pc:sldMk cId="2523272672" sldId="2066"/>
            <ac:spMk id="6" creationId="{39953897-8BB1-4297-B14F-2B6BB39E763A}"/>
          </ac:spMkLst>
        </pc:spChg>
        <pc:picChg chg="mod">
          <ac:chgData name="Chris Kent" userId="74e20128-0355-4bb4-b2af-7f486a39a378" providerId="ADAL" clId="{9ADC1E8D-3088-4526-8231-BAABA8BA5D6B}" dt="2019-02-13T19:26:32.182" v="8304" actId="1076"/>
          <ac:picMkLst>
            <pc:docMk/>
            <pc:sldMk cId="2523272672" sldId="2066"/>
            <ac:picMk id="8" creationId="{94871788-2B27-44C3-8AEB-A5298F6B200A}"/>
          </ac:picMkLst>
        </pc:picChg>
      </pc:sldChg>
      <pc:sldChg chg="modSp add modAnim">
        <pc:chgData name="Chris Kent" userId="74e20128-0355-4bb4-b2af-7f486a39a378" providerId="ADAL" clId="{9ADC1E8D-3088-4526-8231-BAABA8BA5D6B}" dt="2019-02-13T19:32:33.863" v="8603" actId="14826"/>
        <pc:sldMkLst>
          <pc:docMk/>
          <pc:sldMk cId="3745902188" sldId="2067"/>
        </pc:sldMkLst>
        <pc:spChg chg="mod">
          <ac:chgData name="Chris Kent" userId="74e20128-0355-4bb4-b2af-7f486a39a378" providerId="ADAL" clId="{9ADC1E8D-3088-4526-8231-BAABA8BA5D6B}" dt="2019-02-13T19:30:19.595" v="8383" actId="20577"/>
          <ac:spMkLst>
            <pc:docMk/>
            <pc:sldMk cId="3745902188" sldId="2067"/>
            <ac:spMk id="5" creationId="{FFEBF67C-785A-4A04-888C-FD9BCA0BA80F}"/>
          </ac:spMkLst>
        </pc:spChg>
        <pc:spChg chg="mod">
          <ac:chgData name="Chris Kent" userId="74e20128-0355-4bb4-b2af-7f486a39a378" providerId="ADAL" clId="{9ADC1E8D-3088-4526-8231-BAABA8BA5D6B}" dt="2019-02-13T19:32:15.867" v="8601" actId="15"/>
          <ac:spMkLst>
            <pc:docMk/>
            <pc:sldMk cId="3745902188" sldId="2067"/>
            <ac:spMk id="6" creationId="{39953897-8BB1-4297-B14F-2B6BB39E763A}"/>
          </ac:spMkLst>
        </pc:spChg>
        <pc:picChg chg="mod">
          <ac:chgData name="Chris Kent" userId="74e20128-0355-4bb4-b2af-7f486a39a378" providerId="ADAL" clId="{9ADC1E8D-3088-4526-8231-BAABA8BA5D6B}" dt="2019-02-13T19:32:33.863" v="8603" actId="14826"/>
          <ac:picMkLst>
            <pc:docMk/>
            <pc:sldMk cId="3745902188" sldId="2067"/>
            <ac:picMk id="8" creationId="{94871788-2B27-44C3-8AEB-A5298F6B200A}"/>
          </ac:picMkLst>
        </pc:picChg>
      </pc:sldChg>
      <pc:sldMasterChg chg="del delSldLayout">
        <pc:chgData name="Chris Kent" userId="74e20128-0355-4bb4-b2af-7f486a39a378" providerId="ADAL" clId="{9ADC1E8D-3088-4526-8231-BAABA8BA5D6B}" dt="2019-02-12T15:18:15.418" v="118" actId="2696"/>
        <pc:sldMasterMkLst>
          <pc:docMk/>
          <pc:sldMasterMk cId="1915366302" sldId="2147483754"/>
        </pc:sldMasterMkLst>
        <pc:sldLayoutChg chg="del">
          <pc:chgData name="Chris Kent" userId="74e20128-0355-4bb4-b2af-7f486a39a378" providerId="ADAL" clId="{9ADC1E8D-3088-4526-8231-BAABA8BA5D6B}" dt="2019-02-12T15:18:15.401" v="107" actId="2696"/>
          <pc:sldLayoutMkLst>
            <pc:docMk/>
            <pc:sldMasterMk cId="1915366302" sldId="2147483754"/>
            <pc:sldLayoutMk cId="265218508" sldId="2147483755"/>
          </pc:sldLayoutMkLst>
        </pc:sldLayoutChg>
        <pc:sldLayoutChg chg="del">
          <pc:chgData name="Chris Kent" userId="74e20128-0355-4bb4-b2af-7f486a39a378" providerId="ADAL" clId="{9ADC1E8D-3088-4526-8231-BAABA8BA5D6B}" dt="2019-02-12T15:18:15.402" v="108" actId="2696"/>
          <pc:sldLayoutMkLst>
            <pc:docMk/>
            <pc:sldMasterMk cId="1915366302" sldId="2147483754"/>
            <pc:sldLayoutMk cId="2973903275" sldId="2147483756"/>
          </pc:sldLayoutMkLst>
        </pc:sldLayoutChg>
        <pc:sldLayoutChg chg="del">
          <pc:chgData name="Chris Kent" userId="74e20128-0355-4bb4-b2af-7f486a39a378" providerId="ADAL" clId="{9ADC1E8D-3088-4526-8231-BAABA8BA5D6B}" dt="2019-02-12T15:18:15.404" v="109" actId="2696"/>
          <pc:sldLayoutMkLst>
            <pc:docMk/>
            <pc:sldMasterMk cId="1915366302" sldId="2147483754"/>
            <pc:sldLayoutMk cId="2576765099" sldId="2147483757"/>
          </pc:sldLayoutMkLst>
        </pc:sldLayoutChg>
        <pc:sldLayoutChg chg="del">
          <pc:chgData name="Chris Kent" userId="74e20128-0355-4bb4-b2af-7f486a39a378" providerId="ADAL" clId="{9ADC1E8D-3088-4526-8231-BAABA8BA5D6B}" dt="2019-02-12T15:18:15.405" v="110" actId="2696"/>
          <pc:sldLayoutMkLst>
            <pc:docMk/>
            <pc:sldMasterMk cId="1915366302" sldId="2147483754"/>
            <pc:sldLayoutMk cId="282307188" sldId="2147483758"/>
          </pc:sldLayoutMkLst>
        </pc:sldLayoutChg>
        <pc:sldLayoutChg chg="del">
          <pc:chgData name="Chris Kent" userId="74e20128-0355-4bb4-b2af-7f486a39a378" providerId="ADAL" clId="{9ADC1E8D-3088-4526-8231-BAABA8BA5D6B}" dt="2019-02-12T15:18:15.406" v="111" actId="2696"/>
          <pc:sldLayoutMkLst>
            <pc:docMk/>
            <pc:sldMasterMk cId="1915366302" sldId="2147483754"/>
            <pc:sldLayoutMk cId="1794825598" sldId="2147483759"/>
          </pc:sldLayoutMkLst>
        </pc:sldLayoutChg>
        <pc:sldLayoutChg chg="del">
          <pc:chgData name="Chris Kent" userId="74e20128-0355-4bb4-b2af-7f486a39a378" providerId="ADAL" clId="{9ADC1E8D-3088-4526-8231-BAABA8BA5D6B}" dt="2019-02-12T15:18:15.408" v="112" actId="2696"/>
          <pc:sldLayoutMkLst>
            <pc:docMk/>
            <pc:sldMasterMk cId="1915366302" sldId="2147483754"/>
            <pc:sldLayoutMk cId="2036629362" sldId="2147483760"/>
          </pc:sldLayoutMkLst>
        </pc:sldLayoutChg>
        <pc:sldLayoutChg chg="del">
          <pc:chgData name="Chris Kent" userId="74e20128-0355-4bb4-b2af-7f486a39a378" providerId="ADAL" clId="{9ADC1E8D-3088-4526-8231-BAABA8BA5D6B}" dt="2019-02-12T15:18:15.409" v="113" actId="2696"/>
          <pc:sldLayoutMkLst>
            <pc:docMk/>
            <pc:sldMasterMk cId="1915366302" sldId="2147483754"/>
            <pc:sldLayoutMk cId="1875170378" sldId="2147483761"/>
          </pc:sldLayoutMkLst>
        </pc:sldLayoutChg>
        <pc:sldLayoutChg chg="del">
          <pc:chgData name="Chris Kent" userId="74e20128-0355-4bb4-b2af-7f486a39a378" providerId="ADAL" clId="{9ADC1E8D-3088-4526-8231-BAABA8BA5D6B}" dt="2019-02-12T15:18:15.412" v="114" actId="2696"/>
          <pc:sldLayoutMkLst>
            <pc:docMk/>
            <pc:sldMasterMk cId="1915366302" sldId="2147483754"/>
            <pc:sldLayoutMk cId="4157301156" sldId="2147483762"/>
          </pc:sldLayoutMkLst>
        </pc:sldLayoutChg>
        <pc:sldLayoutChg chg="del">
          <pc:chgData name="Chris Kent" userId="74e20128-0355-4bb4-b2af-7f486a39a378" providerId="ADAL" clId="{9ADC1E8D-3088-4526-8231-BAABA8BA5D6B}" dt="2019-02-12T15:18:15.414" v="115" actId="2696"/>
          <pc:sldLayoutMkLst>
            <pc:docMk/>
            <pc:sldMasterMk cId="1915366302" sldId="2147483754"/>
            <pc:sldLayoutMk cId="3507040019" sldId="2147483763"/>
          </pc:sldLayoutMkLst>
        </pc:sldLayoutChg>
        <pc:sldLayoutChg chg="del">
          <pc:chgData name="Chris Kent" userId="74e20128-0355-4bb4-b2af-7f486a39a378" providerId="ADAL" clId="{9ADC1E8D-3088-4526-8231-BAABA8BA5D6B}" dt="2019-02-12T15:18:15.415" v="116" actId="2696"/>
          <pc:sldLayoutMkLst>
            <pc:docMk/>
            <pc:sldMasterMk cId="1915366302" sldId="2147483754"/>
            <pc:sldLayoutMk cId="2607168024" sldId="2147483764"/>
          </pc:sldLayoutMkLst>
        </pc:sldLayoutChg>
        <pc:sldLayoutChg chg="del">
          <pc:chgData name="Chris Kent" userId="74e20128-0355-4bb4-b2af-7f486a39a378" providerId="ADAL" clId="{9ADC1E8D-3088-4526-8231-BAABA8BA5D6B}" dt="2019-02-12T15:18:15.416" v="117" actId="2696"/>
          <pc:sldLayoutMkLst>
            <pc:docMk/>
            <pc:sldMasterMk cId="1915366302" sldId="2147483754"/>
            <pc:sldLayoutMk cId="2712924092" sldId="21474837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50FDD-57CB-4B50-A5B5-1613089FB1D9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FB243-3016-4798-9CB3-7F16D7B1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4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 possibly get my name on a single slide even more? Wow.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FB243-3016-4798-9CB3-7F16D7B1C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FB243-3016-4798-9CB3-7F16D7B1C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577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FB243-3016-4798-9CB3-7F16D7B1C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324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Contact Card Row Format View Formatting Sample: https://github.com/SharePoint/sp-dev-list-formatting/tree/master/view-samples/contact-card-format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Generic Start Flow Column Formatting Sample: https://github.com/SharePoint/sp-dev-list-formatting/tree/master/column-samples/generic-start-flow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Details here: https://thechriskent.com/2018/08/29/list-formatting-quick-tip-format-only-columns/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FB243-3016-4798-9CB3-7F16D7B1C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82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FB243-3016-4798-9CB3-7F16D7B1C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26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FB243-3016-4798-9CB3-7F16D7B1C2C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0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FB243-3016-4798-9CB3-7F16D7B1C2C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25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FB243-3016-4798-9CB3-7F16D7B1C2C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3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70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95819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-1"/>
            <a:ext cx="1203960" cy="64293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75796" y="-81597"/>
            <a:ext cx="6430647" cy="659384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10286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69016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3134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56131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89456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09144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338323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1002756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97210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22356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9941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92491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20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167100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167098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250822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8949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61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0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38739162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72202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47930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0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92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118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63171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3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0965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2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167100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167098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250822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914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61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03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3153939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9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1281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677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2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804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316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66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6235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955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727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038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384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11735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373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6569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14289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9515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8938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4015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60540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84862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5163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52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7386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167100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167098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250822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5312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881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91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24622340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7349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896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759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6786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1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31115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7525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59476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8218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7058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88097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2912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86644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7596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6824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87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01883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5578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01602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76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571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2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16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35414767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7524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7251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71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874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828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MI TEMPLATE - Blank 3">
    <p:bg>
      <p:bgRef idx="1001">
        <a:schemeClr val="bg1"/>
      </p:bgRef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87"/>
          <p:cNvSpPr/>
          <p:nvPr/>
        </p:nvSpPr>
        <p:spPr>
          <a:xfrm>
            <a:off x="0" y="0"/>
            <a:ext cx="5918800" cy="6858000"/>
          </a:xfrm>
          <a:prstGeom prst="homePlate">
            <a:avLst>
              <a:gd name="adj" fmla="val 21093"/>
            </a:avLst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0" name="Shape 263"/>
          <p:cNvSpPr txBox="1">
            <a:spLocks noGrp="1"/>
          </p:cNvSpPr>
          <p:nvPr>
            <p:ph type="body" idx="10" hasCustomPrompt="1"/>
          </p:nvPr>
        </p:nvSpPr>
        <p:spPr>
          <a:xfrm>
            <a:off x="305767" y="305768"/>
            <a:ext cx="6669199" cy="56782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9A9A9A"/>
              </a:buClr>
              <a:buSzPct val="100000"/>
              <a:defRPr sz="1867" b="1">
                <a:solidFill>
                  <a:schemeClr val="bg2"/>
                </a:solidFill>
                <a:latin typeface="Raleway"/>
                <a:ea typeface="Raleway"/>
                <a:cs typeface="Raleway"/>
              </a:defRPr>
            </a:lvl1pPr>
            <a:lvl2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2pPr>
            <a:lvl3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3pPr>
            <a:lvl4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4pPr>
            <a:lvl5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5pPr>
            <a:lvl6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6pPr>
            <a:lvl7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7pPr>
            <a:lvl8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8pPr>
            <a:lvl9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12859" y="6488297"/>
            <a:ext cx="804184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 baseline="0">
                <a:solidFill>
                  <a:schemeClr val="tx2"/>
                </a:solidFill>
                <a:latin typeface="Helvetica Neue"/>
                <a:ea typeface="Arial"/>
                <a:cs typeface="Helvetica Neue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3A436-1048-CA4E-9C3F-FCB70029503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6C797A"/>
                </a:solidFill>
                <a:effectLst/>
                <a:uLnTx/>
                <a:uFillTx/>
                <a:latin typeface="Helvetica Neue"/>
                <a:ea typeface="Arial"/>
                <a:cs typeface="Helvetica Neue"/>
                <a:sym typeface="Arial"/>
                <a:rtl val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6C797A"/>
              </a:solidFill>
              <a:effectLst/>
              <a:uLnTx/>
              <a:uFillTx/>
              <a:latin typeface="Helvetica Neue"/>
              <a:ea typeface="Arial"/>
              <a:cs typeface="Helvetica Neue"/>
              <a:sym typeface="Arial"/>
              <a:rtl val="0"/>
            </a:endParaRPr>
          </a:p>
        </p:txBody>
      </p:sp>
      <p:sp>
        <p:nvSpPr>
          <p:cNvPr id="14" name="Shape 148"/>
          <p:cNvSpPr txBox="1"/>
          <p:nvPr/>
        </p:nvSpPr>
        <p:spPr>
          <a:xfrm rot="5400000">
            <a:off x="-1076340" y="4860871"/>
            <a:ext cx="2471199" cy="2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 201</a:t>
            </a:r>
            <a:r>
              <a:rPr lang="en-US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lang="en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DMI CONFIDENTIAL &amp; PROPRIETARY</a:t>
            </a:r>
          </a:p>
          <a:p>
            <a:pPr>
              <a:buClr>
                <a:srgbClr val="000000"/>
              </a:buClr>
              <a:buFont typeface="Arial"/>
              <a:buNone/>
            </a:pPr>
            <a:endParaRPr sz="800">
              <a:solidFill>
                <a:schemeClr val="bg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3789" y="1509919"/>
            <a:ext cx="4200575" cy="3850295"/>
          </a:xfrm>
          <a:prstGeom prst="rect">
            <a:avLst/>
          </a:prstGeom>
        </p:spPr>
        <p:txBody>
          <a:bodyPr vert="horz" anchor="ctr"/>
          <a:lstStyle>
            <a:lvl1pPr>
              <a:defRPr sz="2667">
                <a:solidFill>
                  <a:schemeClr val="accent1"/>
                </a:solidFill>
                <a:latin typeface="Raleway"/>
                <a:ea typeface="Raleway"/>
                <a:cs typeface="Raleway"/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82589" y="1652706"/>
            <a:ext cx="5431900" cy="3707508"/>
          </a:xfrm>
          <a:prstGeom prst="rect">
            <a:avLst/>
          </a:prstGeom>
        </p:spPr>
        <p:txBody>
          <a:bodyPr vert="horz" anchor="ctr"/>
          <a:lstStyle>
            <a:lvl1pPr algn="ctr">
              <a:defRPr sz="2400" b="1" cap="all">
                <a:solidFill>
                  <a:schemeClr val="tx1"/>
                </a:solidFill>
                <a:latin typeface="Raleway"/>
                <a:ea typeface="Raleway"/>
                <a:cs typeface="Raleway"/>
              </a:defRPr>
            </a:lvl1pPr>
            <a:lvl2pPr algn="ctr">
              <a:defRPr sz="2400" b="1"/>
            </a:lvl2pPr>
            <a:lvl3pPr algn="ctr">
              <a:defRPr sz="2400" b="1"/>
            </a:lvl3pPr>
            <a:lvl4pPr algn="ctr">
              <a:defRPr sz="2400" b="1"/>
            </a:lvl4pPr>
            <a:lvl5pPr algn="ctr">
              <a:defRPr sz="2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75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4115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83478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8855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39981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59703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05893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59400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92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43788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558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9130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5873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3652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87422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505522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6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167100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167098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250822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416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061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3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4653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53121396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5556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3210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8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24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2485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71686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34822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09748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7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hyperlink" Target="https://thechriskent.com/" TargetMode="Externa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witter.com/thechriskent" TargetMode="Externa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hyperlink" Target="https://thechriskent.com/" TargetMode="Externa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hyperlink" Target="https://twitter.com/thechriskent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image" Target="../media/image5.svg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hyperlink" Target="https://twitter.com/thechriskent" TargetMode="Externa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image" Target="../media/image6.png"/><Relationship Id="rId30" Type="http://schemas.openxmlformats.org/officeDocument/2006/relationships/hyperlink" Target="https://thechriskent.com/" TargetMode="Externa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hyperlink" Target="https://twitter.com/thechriskent" TargetMode="Externa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hyperlink" Target="https://thechriskent.com/" TargetMode="Externa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hyperlink" Target="https://thechriskent.com/" TargetMode="Externa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hyperlink" Target="https://twitter.com/thechriskent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392009"/>
            <a:ext cx="12192000" cy="4753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hlinkClick r:id="rId26"/>
            <a:extLst>
              <a:ext uri="{FF2B5EF4-FFF2-40B4-BE49-F238E27FC236}">
                <a16:creationId xmlns:a16="http://schemas.microsoft.com/office/drawing/2014/main" id="{4F664193-D8FD-497F-8788-2A35A3692092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bg1"/>
                </a:solidFill>
                <a:latin typeface="+mj-lt"/>
              </a:rPr>
              <a:t>theChrisKent.com</a:t>
            </a:r>
          </a:p>
        </p:txBody>
      </p:sp>
      <p:sp>
        <p:nvSpPr>
          <p:cNvPr id="10" name="TextBox 9">
            <a:hlinkClick r:id="rId27"/>
            <a:extLst>
              <a:ext uri="{FF2B5EF4-FFF2-40B4-BE49-F238E27FC236}">
                <a16:creationId xmlns:a16="http://schemas.microsoft.com/office/drawing/2014/main" id="{872F76B5-A432-41F0-B5A2-F343D5CCFD18}"/>
              </a:ext>
            </a:extLst>
          </p:cNvPr>
          <p:cNvSpPr txBox="1"/>
          <p:nvPr userDrawn="1"/>
        </p:nvSpPr>
        <p:spPr>
          <a:xfrm>
            <a:off x="177928" y="6446057"/>
            <a:ext cx="238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aka.ms/sppnp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4C135A-322C-4670-8ADB-2B0EFE325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57272"/>
          <a:stretch/>
        </p:blipFill>
        <p:spPr>
          <a:xfrm>
            <a:off x="61340" y="6441675"/>
            <a:ext cx="416645" cy="4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2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34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356838"/>
            <a:ext cx="12192000" cy="5116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hlinkClick r:id="rId26"/>
            <a:extLst>
              <a:ext uri="{FF2B5EF4-FFF2-40B4-BE49-F238E27FC236}">
                <a16:creationId xmlns:a16="http://schemas.microsoft.com/office/drawing/2014/main" id="{4F664193-D8FD-497F-8788-2A35A3692092}"/>
              </a:ext>
            </a:extLst>
          </p:cNvPr>
          <p:cNvSpPr txBox="1"/>
          <p:nvPr userDrawn="1"/>
        </p:nvSpPr>
        <p:spPr>
          <a:xfrm>
            <a:off x="5553635" y="6404413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bg1"/>
                </a:solidFill>
                <a:latin typeface="+mj-lt"/>
              </a:rPr>
              <a:t>theChrisKent.com</a:t>
            </a:r>
          </a:p>
        </p:txBody>
      </p:sp>
      <p:sp>
        <p:nvSpPr>
          <p:cNvPr id="10" name="TextBox 9">
            <a:hlinkClick r:id="rId27"/>
            <a:extLst>
              <a:ext uri="{FF2B5EF4-FFF2-40B4-BE49-F238E27FC236}">
                <a16:creationId xmlns:a16="http://schemas.microsoft.com/office/drawing/2014/main" id="{872F76B5-A432-41F0-B5A2-F343D5CCFD18}"/>
              </a:ext>
            </a:extLst>
          </p:cNvPr>
          <p:cNvSpPr txBox="1"/>
          <p:nvPr userDrawn="1"/>
        </p:nvSpPr>
        <p:spPr>
          <a:xfrm>
            <a:off x="195512" y="6402097"/>
            <a:ext cx="238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aka.ms/sppnp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4C135A-322C-4670-8ADB-2B0EFE325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57272"/>
          <a:stretch/>
        </p:blipFill>
        <p:spPr>
          <a:xfrm>
            <a:off x="61340" y="6441675"/>
            <a:ext cx="416645" cy="4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417946"/>
            <a:ext cx="12192000" cy="4400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4E133C-AD4C-4F08-A9AD-900524A4F1AE}"/>
              </a:ext>
            </a:extLst>
          </p:cNvPr>
          <p:cNvGrpSpPr/>
          <p:nvPr userDrawn="1"/>
        </p:nvGrpSpPr>
        <p:grpSpPr>
          <a:xfrm>
            <a:off x="-8314" y="6387466"/>
            <a:ext cx="535479" cy="539114"/>
            <a:chOff x="-24940" y="6387466"/>
            <a:chExt cx="535479" cy="539114"/>
          </a:xfrm>
          <a:solidFill>
            <a:schemeClr val="tx2">
              <a:lumMod val="75000"/>
            </a:schemeClr>
          </a:solidFill>
        </p:grpSpPr>
        <p:pic>
          <p:nvPicPr>
            <p:cNvPr id="7" name="Graphic 6" descr="Speech">
              <a:extLst>
                <a:ext uri="{FF2B5EF4-FFF2-40B4-BE49-F238E27FC236}">
                  <a16:creationId xmlns:a16="http://schemas.microsoft.com/office/drawing/2014/main" id="{DA973A9A-14C5-4768-B18C-EDDB9055C1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flipH="1">
              <a:off x="-24940" y="6387466"/>
              <a:ext cx="535479" cy="539114"/>
            </a:xfrm>
            <a:prstGeom prst="rect">
              <a:avLst/>
            </a:prstGeom>
          </p:spPr>
        </p:pic>
        <p:pic>
          <p:nvPicPr>
            <p:cNvPr id="8" name="Picture 2" descr="http://cdn.madeby.hm/img/twitter-bird-white-on-blue-xl.png">
              <a:extLst>
                <a:ext uri="{FF2B5EF4-FFF2-40B4-BE49-F238E27FC236}">
                  <a16:creationId xmlns:a16="http://schemas.microsoft.com/office/drawing/2014/main" id="{5138AF0A-FBAB-418B-9019-0431267994D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23867" b="76267" l="33667" r="65567">
                          <a14:foregroundMark x1="34967" y1="31667" x2="34967" y2="31667"/>
                          <a14:foregroundMark x1="35533" y1="26600" x2="36133" y2="33133"/>
                          <a14:foregroundMark x1="56667" y1="25533" x2="56667" y2="25533"/>
                          <a14:foregroundMark x1="39133" y1="73800" x2="39133" y2="73800"/>
                          <a14:foregroundMark x1="45200" y1="76267" x2="45200" y2="76267"/>
                          <a14:foregroundMark x1="34833" y1="71733" x2="34833" y2="71733"/>
                          <a14:foregroundMark x1="33667" y1="71067" x2="33667" y2="71067"/>
                          <a14:foregroundMark x1="65267" y1="25800" x2="65267" y2="25800"/>
                          <a14:foregroundMark x1="65600" y1="30867" x2="65600" y2="30867"/>
                          <a14:foregroundMark x1="65400" y1="24600" x2="65400" y2="24600"/>
                          <a14:foregroundMark x1="56533" y1="23867" x2="56533" y2="2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77" t="21485" r="32227" b="20477"/>
            <a:stretch/>
          </p:blipFill>
          <p:spPr bwMode="auto">
            <a:xfrm>
              <a:off x="109807" y="6513012"/>
              <a:ext cx="265985" cy="215632"/>
            </a:xfrm>
            <a:prstGeom prst="rect">
              <a:avLst/>
            </a:prstGeom>
            <a:grpFill/>
            <a:extLst/>
          </p:spPr>
        </p:pic>
      </p:grpSp>
      <p:sp>
        <p:nvSpPr>
          <p:cNvPr id="9" name="TextBox 8">
            <a:hlinkClick r:id="rId29"/>
            <a:extLst>
              <a:ext uri="{FF2B5EF4-FFF2-40B4-BE49-F238E27FC236}">
                <a16:creationId xmlns:a16="http://schemas.microsoft.com/office/drawing/2014/main" id="{0B82843A-8ED1-4EF6-86BF-09529AEF37E1}"/>
              </a:ext>
            </a:extLst>
          </p:cNvPr>
          <p:cNvSpPr txBox="1"/>
          <p:nvPr userDrawn="1"/>
        </p:nvSpPr>
        <p:spPr>
          <a:xfrm>
            <a:off x="432543" y="6441801"/>
            <a:ext cx="156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Indira K" pitchFamily="2" charset="0"/>
              </a:rPr>
              <a:t>#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dira K" pitchFamily="2" charset="0"/>
              </a:rPr>
              <a:t>SPSDetroit</a:t>
            </a:r>
            <a:endParaRPr lang="en-US" sz="1800" spc="20" baseline="0" dirty="0">
              <a:solidFill>
                <a:schemeClr val="tx1">
                  <a:lumMod val="50000"/>
                  <a:lumOff val="50000"/>
                </a:schemeClr>
              </a:solidFill>
              <a:latin typeface="Indira K" pitchFamily="2" charset="0"/>
            </a:endParaRPr>
          </a:p>
        </p:txBody>
      </p:sp>
      <p:sp>
        <p:nvSpPr>
          <p:cNvPr id="11" name="TextBox 10">
            <a:hlinkClick r:id="rId30"/>
            <a:extLst>
              <a:ext uri="{FF2B5EF4-FFF2-40B4-BE49-F238E27FC236}">
                <a16:creationId xmlns:a16="http://schemas.microsoft.com/office/drawing/2014/main" id="{7969AB1B-DEDC-413F-89DE-36E7F0B722C0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theChrisKent.com</a:t>
            </a:r>
          </a:p>
        </p:txBody>
      </p:sp>
    </p:spTree>
    <p:extLst>
      <p:ext uri="{BB962C8B-B14F-4D97-AF65-F5344CB8AC3E}">
        <p14:creationId xmlns:p14="http://schemas.microsoft.com/office/powerpoint/2010/main" val="32910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428456"/>
            <a:ext cx="12192000" cy="44005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hlinkClick r:id="rId25"/>
            <a:extLst>
              <a:ext uri="{FF2B5EF4-FFF2-40B4-BE49-F238E27FC236}">
                <a16:creationId xmlns:a16="http://schemas.microsoft.com/office/drawing/2014/main" id="{4F664193-D8FD-497F-8788-2A35A3692092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bg1"/>
                </a:solidFill>
                <a:latin typeface="+mj-lt"/>
              </a:rPr>
              <a:t>theChrisKent.com</a:t>
            </a:r>
          </a:p>
        </p:txBody>
      </p:sp>
      <p:sp>
        <p:nvSpPr>
          <p:cNvPr id="10" name="TextBox 9">
            <a:hlinkClick r:id="rId26"/>
            <a:extLst>
              <a:ext uri="{FF2B5EF4-FFF2-40B4-BE49-F238E27FC236}">
                <a16:creationId xmlns:a16="http://schemas.microsoft.com/office/drawing/2014/main" id="{872F76B5-A432-41F0-B5A2-F343D5CCFD18}"/>
              </a:ext>
            </a:extLst>
          </p:cNvPr>
          <p:cNvSpPr txBox="1"/>
          <p:nvPr userDrawn="1"/>
        </p:nvSpPr>
        <p:spPr>
          <a:xfrm>
            <a:off x="177928" y="6446057"/>
            <a:ext cx="238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aka.ms/sppnp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4C135A-322C-4670-8ADB-2B0EFE325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57272"/>
          <a:stretch/>
        </p:blipFill>
        <p:spPr>
          <a:xfrm>
            <a:off x="61340" y="6441675"/>
            <a:ext cx="416645" cy="4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1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87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428456"/>
            <a:ext cx="12192000" cy="44005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hlinkClick r:id="rId26"/>
            <a:extLst>
              <a:ext uri="{FF2B5EF4-FFF2-40B4-BE49-F238E27FC236}">
                <a16:creationId xmlns:a16="http://schemas.microsoft.com/office/drawing/2014/main" id="{4F664193-D8FD-497F-8788-2A35A3692092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theChrisKent.com</a:t>
            </a:r>
          </a:p>
        </p:txBody>
      </p:sp>
      <p:sp>
        <p:nvSpPr>
          <p:cNvPr id="10" name="TextBox 9">
            <a:hlinkClick r:id="rId27"/>
            <a:extLst>
              <a:ext uri="{FF2B5EF4-FFF2-40B4-BE49-F238E27FC236}">
                <a16:creationId xmlns:a16="http://schemas.microsoft.com/office/drawing/2014/main" id="{872F76B5-A432-41F0-B5A2-F343D5CCFD18}"/>
              </a:ext>
            </a:extLst>
          </p:cNvPr>
          <p:cNvSpPr txBox="1"/>
          <p:nvPr userDrawn="1"/>
        </p:nvSpPr>
        <p:spPr>
          <a:xfrm>
            <a:off x="177927" y="6446057"/>
            <a:ext cx="4719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aka.ms/</a:t>
            </a:r>
            <a:r>
              <a:rPr lang="en-US" sz="2000" spc="20" baseline="0" dirty="0" err="1">
                <a:solidFill>
                  <a:schemeClr val="bg1"/>
                </a:solidFill>
                <a:latin typeface="+mj-lt"/>
              </a:rPr>
              <a:t>spdocs</a:t>
            </a:r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-column-formatting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4C135A-322C-4670-8ADB-2B0EFE325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57272"/>
          <a:stretch/>
        </p:blipFill>
        <p:spPr>
          <a:xfrm>
            <a:off x="61340" y="6441675"/>
            <a:ext cx="416645" cy="416325"/>
          </a:xfrm>
          <a:prstGeom prst="rect">
            <a:avLst/>
          </a:prstGeom>
        </p:spPr>
      </p:pic>
      <p:sp>
        <p:nvSpPr>
          <p:cNvPr id="9" name="TextBox 8">
            <a:hlinkClick r:id="rId26"/>
            <a:extLst>
              <a:ext uri="{FF2B5EF4-FFF2-40B4-BE49-F238E27FC236}">
                <a16:creationId xmlns:a16="http://schemas.microsoft.com/office/drawing/2014/main" id="{541A01A8-B0D9-4ACC-8026-E6A3DF8DB5B3}"/>
              </a:ext>
            </a:extLst>
          </p:cNvPr>
          <p:cNvSpPr txBox="1"/>
          <p:nvPr userDrawn="1"/>
        </p:nvSpPr>
        <p:spPr>
          <a:xfrm>
            <a:off x="5564918" y="6441675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bg1"/>
                </a:solidFill>
                <a:latin typeface="+mj-lt"/>
              </a:rPr>
              <a:t>theChrisKent.com</a:t>
            </a:r>
          </a:p>
        </p:txBody>
      </p:sp>
    </p:spTree>
    <p:extLst>
      <p:ext uri="{BB962C8B-B14F-4D97-AF65-F5344CB8AC3E}">
        <p14:creationId xmlns:p14="http://schemas.microsoft.com/office/powerpoint/2010/main" val="208245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3863" r:id="rId23"/>
    <p:sldLayoutId id="214748386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6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5.xml"/><Relationship Id="rId4" Type="http://schemas.openxmlformats.org/officeDocument/2006/relationships/image" Target="../media/image6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sv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jpe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23" Type="http://schemas.openxmlformats.org/officeDocument/2006/relationships/image" Target="../media/image26.jpe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8.png"/><Relationship Id="rId9" Type="http://schemas.openxmlformats.org/officeDocument/2006/relationships/image" Target="../media/image12.svg"/><Relationship Id="rId14" Type="http://schemas.openxmlformats.org/officeDocument/2006/relationships/image" Target="../media/image17.svg"/><Relationship Id="rId22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61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56.png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56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2.png"/><Relationship Id="rId7" Type="http://schemas.openxmlformats.org/officeDocument/2006/relationships/image" Target="../media/image5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4.xml"/><Relationship Id="rId6" Type="http://schemas.microsoft.com/office/2007/relationships/hdphoto" Target="../media/hdphoto3.wdp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9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13" Type="http://schemas.openxmlformats.org/officeDocument/2006/relationships/image" Target="../media/image121.png"/><Relationship Id="rId18" Type="http://schemas.openxmlformats.org/officeDocument/2006/relationships/image" Target="../media/image12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0.png"/><Relationship Id="rId16" Type="http://schemas.openxmlformats.org/officeDocument/2006/relationships/image" Target="../media/image124.svg"/><Relationship Id="rId20" Type="http://schemas.openxmlformats.org/officeDocument/2006/relationships/image" Target="../media/image128.sv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svg"/><Relationship Id="rId19" Type="http://schemas.openxmlformats.org/officeDocument/2006/relationships/image" Target="../media/image127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132.png"/><Relationship Id="rId5" Type="http://schemas.openxmlformats.org/officeDocument/2006/relationships/image" Target="../media/image131.svg"/><Relationship Id="rId4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&amp;ehk=m502al9xyAo341dNklQRpw&amp;r=0&amp;pid=OfficeInsert"/><Relationship Id="rId1" Type="http://schemas.openxmlformats.org/officeDocument/2006/relationships/slideLayout" Target="../slideLayouts/slideLayout74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137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7" Type="http://schemas.microsoft.com/office/2007/relationships/hdphoto" Target="../media/hdphoto1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6.png"/><Relationship Id="rId5" Type="http://schemas.openxmlformats.org/officeDocument/2006/relationships/image" Target="../media/image141.svg"/><Relationship Id="rId4" Type="http://schemas.openxmlformats.org/officeDocument/2006/relationships/image" Target="../media/image14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33.sv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4466-83E0-48EA-8E70-CC44A7D4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556"/>
            <a:ext cx="12191999" cy="3418840"/>
          </a:xfrm>
        </p:spPr>
        <p:txBody>
          <a:bodyPr/>
          <a:lstStyle/>
          <a:p>
            <a:r>
              <a:rPr lang="en-US" sz="8800" dirty="0"/>
              <a:t>Office 365</a:t>
            </a:r>
            <a:br>
              <a:rPr lang="en-US" dirty="0"/>
            </a:br>
            <a:r>
              <a:rPr lang="en-US" sz="1050" dirty="0"/>
              <a:t> </a:t>
            </a:r>
            <a:br>
              <a:rPr lang="en-US" sz="4000" dirty="0"/>
            </a:br>
            <a:r>
              <a:rPr lang="en-US" sz="8800" dirty="0"/>
              <a:t>List Formatting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10662-2D7B-4CA3-817E-4AA759FA2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4718304"/>
            <a:ext cx="11586211" cy="1499616"/>
          </a:xfrm>
        </p:spPr>
        <p:txBody>
          <a:bodyPr>
            <a:normAutofit/>
          </a:bodyPr>
          <a:lstStyle/>
          <a:p>
            <a:r>
              <a:rPr lang="en-US" sz="4800" dirty="0"/>
              <a:t>Chris Kent</a:t>
            </a:r>
          </a:p>
          <a:p>
            <a:r>
              <a:rPr lang="en-US" sz="1800" dirty="0"/>
              <a:t>Office 365 Practice Lead, DMI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0C57A-6262-49F3-8F49-CA2290EFC26D}"/>
              </a:ext>
            </a:extLst>
          </p:cNvPr>
          <p:cNvSpPr txBox="1"/>
          <p:nvPr/>
        </p:nvSpPr>
        <p:spPr>
          <a:xfrm rot="1506521">
            <a:off x="8358691" y="1053161"/>
            <a:ext cx="2097741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And 2019 too!</a:t>
            </a:r>
          </a:p>
          <a:p>
            <a:pPr algn="ctr"/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sorta</a:t>
            </a: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480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list with four unformatted columns">
            <a:extLst>
              <a:ext uri="{FF2B5EF4-FFF2-40B4-BE49-F238E27FC236}">
                <a16:creationId xmlns:a16="http://schemas.microsoft.com/office/drawing/2014/main" id="{BE5A24E3-7B36-474A-A251-55276F81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26" y="465993"/>
            <a:ext cx="9305005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0C8DD7D7-5200-4BEC-A2F3-00DBF5572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" y="271894"/>
            <a:ext cx="23672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See the source image">
            <a:extLst>
              <a:ext uri="{FF2B5EF4-FFF2-40B4-BE49-F238E27FC236}">
                <a16:creationId xmlns:a16="http://schemas.microsoft.com/office/drawing/2014/main" id="{E6D7576D-E34A-47E5-A9AF-613126B7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429" y="3461906"/>
            <a:ext cx="20017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B43BC-C20B-4966-82C6-7F999DCEAF59}"/>
              </a:ext>
            </a:extLst>
          </p:cNvPr>
          <p:cNvSpPr txBox="1"/>
          <p:nvPr/>
        </p:nvSpPr>
        <p:spPr>
          <a:xfrm>
            <a:off x="2944803" y="4456353"/>
            <a:ext cx="8672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Modern Listview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9F4A0948-DCAD-4DE4-A035-060669A1F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58964">
            <a:off x="4962418" y="4570394"/>
            <a:ext cx="328773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088A0F-DF4A-4C75-9670-4718847304FA}"/>
              </a:ext>
            </a:extLst>
          </p:cNvPr>
          <p:cNvSpPr txBox="1"/>
          <p:nvPr/>
        </p:nvSpPr>
        <p:spPr>
          <a:xfrm rot="21323112">
            <a:off x="4788358" y="3292491"/>
            <a:ext cx="3437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B900"/>
                </a:solidFill>
                <a:effectLst/>
                <a:uLnTx/>
                <a:uFillTx/>
                <a:latin typeface="Edwardian Script ITC" panose="030303020407070D0804" pitchFamily="66" charset="0"/>
                <a:ea typeface="+mn-ea"/>
                <a:cs typeface="+mn-cs"/>
              </a:rPr>
              <a:t>Dapper</a:t>
            </a:r>
          </a:p>
        </p:txBody>
      </p:sp>
    </p:spTree>
    <p:extLst>
      <p:ext uri="{BB962C8B-B14F-4D97-AF65-F5344CB8AC3E}">
        <p14:creationId xmlns:p14="http://schemas.microsoft.com/office/powerpoint/2010/main" val="241625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See the source image">
            <a:extLst>
              <a:ext uri="{FF2B5EF4-FFF2-40B4-BE49-F238E27FC236}">
                <a16:creationId xmlns:a16="http://schemas.microsoft.com/office/drawing/2014/main" id="{4494DF5C-3633-47E4-A960-95112615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53" y="2886376"/>
            <a:ext cx="15316200" cy="38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harePoint list with four unformatted columns">
            <a:extLst>
              <a:ext uri="{FF2B5EF4-FFF2-40B4-BE49-F238E27FC236}">
                <a16:creationId xmlns:a16="http://schemas.microsoft.com/office/drawing/2014/main" id="{BE5A24E3-7B36-474A-A251-55276F81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26" y="465993"/>
            <a:ext cx="9305005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arePoint list with three columns formatted">
            <a:extLst>
              <a:ext uri="{FF2B5EF4-FFF2-40B4-BE49-F238E27FC236}">
                <a16:creationId xmlns:a16="http://schemas.microsoft.com/office/drawing/2014/main" id="{CB6A86A8-9B8A-4625-ADA2-566DB0ED9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26" y="3564987"/>
            <a:ext cx="9305005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0C8DD7D7-5200-4BEC-A2F3-00DBF5572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" y="271894"/>
            <a:ext cx="23672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e the source image">
            <a:extLst>
              <a:ext uri="{FF2B5EF4-FFF2-40B4-BE49-F238E27FC236}">
                <a16:creationId xmlns:a16="http://schemas.microsoft.com/office/drawing/2014/main" id="{D79C45EC-F3D0-43AA-B09D-BDD904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429" y="3461906"/>
            <a:ext cx="20017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16667" decel="23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500" fill="hold"/>
                                        <p:tgtEl>
                                          <p:spTgt spid="20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1179B856-38BF-4709-8EA2-5FCD4B069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7" r="8230" b="12302"/>
          <a:stretch/>
        </p:blipFill>
        <p:spPr bwMode="auto">
          <a:xfrm>
            <a:off x="0" y="262013"/>
            <a:ext cx="12192000" cy="65959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2D8D2EC-039B-4C64-934C-948466DC3D72}"/>
              </a:ext>
            </a:extLst>
          </p:cNvPr>
          <p:cNvGrpSpPr/>
          <p:nvPr/>
        </p:nvGrpSpPr>
        <p:grpSpPr>
          <a:xfrm>
            <a:off x="321399" y="208635"/>
            <a:ext cx="10169751" cy="2651760"/>
            <a:chOff x="-178176" y="485185"/>
            <a:chExt cx="10169751" cy="265176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E44C178-B369-4330-9BD9-AED67FBA97EF}"/>
                </a:ext>
              </a:extLst>
            </p:cNvPr>
            <p:cNvSpPr txBox="1">
              <a:spLocks/>
            </p:cNvSpPr>
            <p:nvPr/>
          </p:nvSpPr>
          <p:spPr>
            <a:xfrm>
              <a:off x="-178176" y="813486"/>
              <a:ext cx="6720808" cy="19951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List Formatting</a:t>
              </a:r>
            </a:p>
          </p:txBody>
        </p:sp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A3D76111-9D64-4B78-81C9-26CC8149306D}"/>
                </a:ext>
              </a:extLst>
            </p:cNvPr>
            <p:cNvSpPr txBox="1">
              <a:spLocks/>
            </p:cNvSpPr>
            <p:nvPr/>
          </p:nvSpPr>
          <p:spPr>
            <a:xfrm>
              <a:off x="7175040" y="1040239"/>
              <a:ext cx="2816535" cy="15416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Declarative modern listview customization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504B60-2A80-43FB-8D38-393FE261D167}"/>
                </a:ext>
              </a:extLst>
            </p:cNvPr>
            <p:cNvCxnSpPr/>
            <p:nvPr/>
          </p:nvCxnSpPr>
          <p:spPr>
            <a:xfrm>
              <a:off x="6858836" y="485185"/>
              <a:ext cx="0" cy="2651760"/>
            </a:xfrm>
            <a:prstGeom prst="line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74E3091F-10BA-4AAF-9F17-B4D09C0F2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29278">
            <a:off x="7767109" y="716226"/>
            <a:ext cx="2129457" cy="17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43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1179B856-38BF-4709-8EA2-5FCD4B069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7" r="8230" b="12302"/>
          <a:stretch/>
        </p:blipFill>
        <p:spPr bwMode="auto">
          <a:xfrm>
            <a:off x="0" y="262013"/>
            <a:ext cx="12192000" cy="65959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2D8D2EC-039B-4C64-934C-948466DC3D72}"/>
              </a:ext>
            </a:extLst>
          </p:cNvPr>
          <p:cNvGrpSpPr/>
          <p:nvPr/>
        </p:nvGrpSpPr>
        <p:grpSpPr>
          <a:xfrm>
            <a:off x="321399" y="208635"/>
            <a:ext cx="7037012" cy="2651760"/>
            <a:chOff x="-178176" y="485185"/>
            <a:chExt cx="7037012" cy="2651760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E44C178-B369-4330-9BD9-AED67FBA97EF}"/>
                </a:ext>
              </a:extLst>
            </p:cNvPr>
            <p:cNvSpPr txBox="1">
              <a:spLocks/>
            </p:cNvSpPr>
            <p:nvPr/>
          </p:nvSpPr>
          <p:spPr>
            <a:xfrm>
              <a:off x="-178176" y="813486"/>
              <a:ext cx="6720808" cy="19951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List Formatting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504B60-2A80-43FB-8D38-393FE261D167}"/>
                </a:ext>
              </a:extLst>
            </p:cNvPr>
            <p:cNvCxnSpPr/>
            <p:nvPr/>
          </p:nvCxnSpPr>
          <p:spPr>
            <a:xfrm>
              <a:off x="6858836" y="485185"/>
              <a:ext cx="0" cy="2651760"/>
            </a:xfrm>
            <a:prstGeom prst="line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7992C-3873-4B22-AFFE-A6C9C0818AD7}"/>
              </a:ext>
            </a:extLst>
          </p:cNvPr>
          <p:cNvSpPr txBox="1"/>
          <p:nvPr/>
        </p:nvSpPr>
        <p:spPr>
          <a:xfrm>
            <a:off x="7505702" y="1026683"/>
            <a:ext cx="2977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dwardian Script ITC" panose="030303020407070D0804" pitchFamily="66" charset="0"/>
                <a:ea typeface="+mn-ea"/>
                <a:cs typeface="+mn-cs"/>
              </a:rPr>
              <a:t>Pretty Lists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0690C4-C5AF-4A55-9D29-117912B95803}"/>
              </a:ext>
            </a:extLst>
          </p:cNvPr>
          <p:cNvGrpSpPr/>
          <p:nvPr/>
        </p:nvGrpSpPr>
        <p:grpSpPr>
          <a:xfrm>
            <a:off x="1590708" y="2042346"/>
            <a:ext cx="4182189" cy="1296730"/>
            <a:chOff x="1709060" y="2042346"/>
            <a:chExt cx="4182189" cy="1296730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E77CFC20-7C25-4B70-9196-B3D2CA522809}"/>
                </a:ext>
              </a:extLst>
            </p:cNvPr>
            <p:cNvSpPr txBox="1">
              <a:spLocks/>
            </p:cNvSpPr>
            <p:nvPr/>
          </p:nvSpPr>
          <p:spPr>
            <a:xfrm>
              <a:off x="1709060" y="2042346"/>
              <a:ext cx="4182189" cy="1296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Column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Formatting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View Formatting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" name="Double Bracket 2">
              <a:extLst>
                <a:ext uri="{FF2B5EF4-FFF2-40B4-BE49-F238E27FC236}">
                  <a16:creationId xmlns:a16="http://schemas.microsoft.com/office/drawing/2014/main" id="{A22C694C-AF77-47C4-90B9-9242F1F89D01}"/>
                </a:ext>
              </a:extLst>
            </p:cNvPr>
            <p:cNvSpPr/>
            <p:nvPr/>
          </p:nvSpPr>
          <p:spPr>
            <a:xfrm>
              <a:off x="1741012" y="2177369"/>
              <a:ext cx="4118284" cy="1026683"/>
            </a:xfrm>
            <a:prstGeom prst="bracketPair">
              <a:avLst>
                <a:gd name="adj" fmla="val 20066"/>
              </a:avLst>
            </a:prstGeom>
            <a:ln w="762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754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1179B856-38BF-4709-8EA2-5FCD4B069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7" t="89098" r="8230" b="784"/>
          <a:stretch/>
        </p:blipFill>
        <p:spPr bwMode="auto">
          <a:xfrm flipV="1">
            <a:off x="0" y="0"/>
            <a:ext cx="12192000" cy="7608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E2C506-7FC7-4A2E-9D95-0DC6B4D7A538}"/>
              </a:ext>
            </a:extLst>
          </p:cNvPr>
          <p:cNvSpPr txBox="1"/>
          <p:nvPr/>
        </p:nvSpPr>
        <p:spPr>
          <a:xfrm>
            <a:off x="1003979" y="1770061"/>
            <a:ext cx="10184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List formatting allows you to quickly and easily add instant meaning, visual appeal, and dynamic visualizations directly to your lists.</a:t>
            </a:r>
          </a:p>
        </p:txBody>
      </p:sp>
    </p:spTree>
    <p:extLst>
      <p:ext uri="{BB962C8B-B14F-4D97-AF65-F5344CB8AC3E}">
        <p14:creationId xmlns:p14="http://schemas.microsoft.com/office/powerpoint/2010/main" val="22231524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1B563-5857-4372-B651-77066D3E9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252" y="2613274"/>
            <a:ext cx="7869496" cy="3583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1179B856-38BF-4709-8EA2-5FCD4B069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7" t="89098" r="8230" b="784"/>
          <a:stretch/>
        </p:blipFill>
        <p:spPr bwMode="auto">
          <a:xfrm flipV="1">
            <a:off x="0" y="0"/>
            <a:ext cx="12192000" cy="7608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51409D-22F0-4393-9BB6-60547D7F9D8A}"/>
              </a:ext>
            </a:extLst>
          </p:cNvPr>
          <p:cNvGrpSpPr/>
          <p:nvPr/>
        </p:nvGrpSpPr>
        <p:grpSpPr>
          <a:xfrm>
            <a:off x="608479" y="3754252"/>
            <a:ext cx="2132777" cy="1787141"/>
            <a:chOff x="92728" y="3912150"/>
            <a:chExt cx="2132777" cy="1787141"/>
          </a:xfrm>
        </p:grpSpPr>
        <p:pic>
          <p:nvPicPr>
            <p:cNvPr id="5" name="Graphic 4" descr="Arrow: Slight curve">
              <a:extLst>
                <a:ext uri="{FF2B5EF4-FFF2-40B4-BE49-F238E27FC236}">
                  <a16:creationId xmlns:a16="http://schemas.microsoft.com/office/drawing/2014/main" id="{A510BADD-4785-4FD6-A441-8D26F03EB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438592">
              <a:off x="1311105" y="4784891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0E3EE0-45A0-4D18-8436-1465722D4F3A}"/>
                </a:ext>
              </a:extLst>
            </p:cNvPr>
            <p:cNvSpPr txBox="1"/>
            <p:nvPr/>
          </p:nvSpPr>
          <p:spPr>
            <a:xfrm>
              <a:off x="92728" y="3912150"/>
              <a:ext cx="19335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accent2"/>
                  </a:solidFill>
                </a:rPr>
                <a:t>Checkboxes</a:t>
              </a:r>
            </a:p>
            <a:p>
              <a:pPr algn="ctr"/>
              <a:r>
                <a:rPr lang="en-US" sz="2000" b="1" i="1" dirty="0">
                  <a:solidFill>
                    <a:schemeClr val="accent2"/>
                  </a:solidFill>
                </a:rPr>
                <a:t>vs</a:t>
              </a:r>
            </a:p>
            <a:p>
              <a:pPr algn="ctr"/>
              <a:r>
                <a:rPr lang="en-US" sz="2000" b="1" i="1" dirty="0">
                  <a:solidFill>
                    <a:schemeClr val="accent2"/>
                  </a:solidFill>
                </a:rPr>
                <a:t>Yes/No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71C610-060C-46E3-B5D8-8BBBBD8F0AC9}"/>
              </a:ext>
            </a:extLst>
          </p:cNvPr>
          <p:cNvGrpSpPr/>
          <p:nvPr/>
        </p:nvGrpSpPr>
        <p:grpSpPr>
          <a:xfrm>
            <a:off x="8347619" y="2836436"/>
            <a:ext cx="2121047" cy="1568571"/>
            <a:chOff x="9854689" y="3289752"/>
            <a:chExt cx="2121047" cy="15685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B52021-654E-4C52-9F35-F81CA047B07B}"/>
                </a:ext>
              </a:extLst>
            </p:cNvPr>
            <p:cNvSpPr txBox="1"/>
            <p:nvPr/>
          </p:nvSpPr>
          <p:spPr>
            <a:xfrm>
              <a:off x="10400305" y="3289752"/>
              <a:ext cx="15754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accent2"/>
                  </a:solidFill>
                </a:rPr>
                <a:t>Missed Due Dates in Red</a:t>
              </a:r>
            </a:p>
          </p:txBody>
        </p:sp>
        <p:pic>
          <p:nvPicPr>
            <p:cNvPr id="9" name="Graphic 8" descr="Arrow: Slight curve">
              <a:extLst>
                <a:ext uri="{FF2B5EF4-FFF2-40B4-BE49-F238E27FC236}">
                  <a16:creationId xmlns:a16="http://schemas.microsoft.com/office/drawing/2014/main" id="{B48D4F02-F70D-4EA4-B1B4-2559460F8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161408" flipH="1">
              <a:off x="9854689" y="3943923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E637853-28F4-496C-8067-DF11989A4662}"/>
              </a:ext>
            </a:extLst>
          </p:cNvPr>
          <p:cNvSpPr txBox="1"/>
          <p:nvPr/>
        </p:nvSpPr>
        <p:spPr>
          <a:xfrm>
            <a:off x="1003979" y="764691"/>
            <a:ext cx="10184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List formatting allows you to quickly and easily add instant meaning, visual appeal, and dynamic visualizations directly to your lists.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ADB87-EDD0-42DA-93CA-42D27D48AF4B}"/>
              </a:ext>
            </a:extLst>
          </p:cNvPr>
          <p:cNvSpPr txBox="1"/>
          <p:nvPr/>
        </p:nvSpPr>
        <p:spPr>
          <a:xfrm>
            <a:off x="1003979" y="771290"/>
            <a:ext cx="10184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List formatting allows you to quickly and easily add </a:t>
            </a:r>
            <a:r>
              <a:rPr lang="en-US" sz="3600" dirty="0">
                <a:solidFill>
                  <a:schemeClr val="accent1"/>
                </a:solidFill>
                <a:latin typeface="+mj-lt"/>
              </a:rPr>
              <a:t>instant meaning</a:t>
            </a:r>
            <a:r>
              <a:rPr lang="en-US" sz="3600" dirty="0">
                <a:latin typeface="+mj-lt"/>
              </a:rPr>
              <a:t>, visual appeal, and dynamic visualizations directly to your lists.</a:t>
            </a:r>
          </a:p>
        </p:txBody>
      </p:sp>
    </p:spTree>
    <p:extLst>
      <p:ext uri="{BB962C8B-B14F-4D97-AF65-F5344CB8AC3E}">
        <p14:creationId xmlns:p14="http://schemas.microsoft.com/office/powerpoint/2010/main" val="649674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1179B856-38BF-4709-8EA2-5FCD4B069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7" t="89098" r="8230" b="784"/>
          <a:stretch/>
        </p:blipFill>
        <p:spPr bwMode="auto">
          <a:xfrm flipV="1">
            <a:off x="0" y="0"/>
            <a:ext cx="12192000" cy="7608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E2C506-7FC7-4A2E-9D95-0DC6B4D7A538}"/>
              </a:ext>
            </a:extLst>
          </p:cNvPr>
          <p:cNvSpPr txBox="1"/>
          <p:nvPr/>
        </p:nvSpPr>
        <p:spPr>
          <a:xfrm>
            <a:off x="1003979" y="767823"/>
            <a:ext cx="10184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List formatting allows you to quickly and easily add instant meaning, </a:t>
            </a:r>
            <a:r>
              <a:rPr lang="en-US" sz="3600" dirty="0">
                <a:solidFill>
                  <a:schemeClr val="accent1"/>
                </a:solidFill>
                <a:latin typeface="+mj-lt"/>
              </a:rPr>
              <a:t>visual appeal</a:t>
            </a:r>
            <a:r>
              <a:rPr lang="en-US" sz="3600" dirty="0">
                <a:latin typeface="+mj-lt"/>
              </a:rPr>
              <a:t>, and dynamic visualizations directly to your lists.</a:t>
            </a:r>
          </a:p>
        </p:txBody>
      </p:sp>
      <p:pic>
        <p:nvPicPr>
          <p:cNvPr id="2050" name="Picture 2" descr="https://developer.microsoft.com/en-us/sharepoint/blogs/wp-content/uploads/2018/10/ListFormattingWithThemesFade.gif">
            <a:extLst>
              <a:ext uri="{FF2B5EF4-FFF2-40B4-BE49-F238E27FC236}">
                <a16:creationId xmlns:a16="http://schemas.microsoft.com/office/drawing/2014/main" id="{1D14D94F-55C0-4534-9C78-B69155FEEB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252" y="2613274"/>
            <a:ext cx="7869496" cy="35851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91B563-5857-4372-B651-77066D3E9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252" y="2613274"/>
            <a:ext cx="7869496" cy="3583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1179B856-38BF-4709-8EA2-5FCD4B069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7" t="89098" r="8230" b="784"/>
          <a:stretch/>
        </p:blipFill>
        <p:spPr bwMode="auto">
          <a:xfrm flipV="1">
            <a:off x="0" y="0"/>
            <a:ext cx="12192000" cy="7608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51409D-22F0-4393-9BB6-60547D7F9D8A}"/>
              </a:ext>
            </a:extLst>
          </p:cNvPr>
          <p:cNvGrpSpPr/>
          <p:nvPr/>
        </p:nvGrpSpPr>
        <p:grpSpPr>
          <a:xfrm>
            <a:off x="155020" y="3522793"/>
            <a:ext cx="2331712" cy="1517355"/>
            <a:chOff x="-106207" y="4181936"/>
            <a:chExt cx="2331712" cy="1517355"/>
          </a:xfrm>
        </p:grpSpPr>
        <p:pic>
          <p:nvPicPr>
            <p:cNvPr id="5" name="Graphic 4" descr="Arrow: Slight curve">
              <a:extLst>
                <a:ext uri="{FF2B5EF4-FFF2-40B4-BE49-F238E27FC236}">
                  <a16:creationId xmlns:a16="http://schemas.microsoft.com/office/drawing/2014/main" id="{A510BADD-4785-4FD6-A441-8D26F03EB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438592">
              <a:off x="1311105" y="4784891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0E3EE0-45A0-4D18-8436-1465722D4F3A}"/>
                </a:ext>
              </a:extLst>
            </p:cNvPr>
            <p:cNvSpPr txBox="1"/>
            <p:nvPr/>
          </p:nvSpPr>
          <p:spPr>
            <a:xfrm>
              <a:off x="-106207" y="4181936"/>
              <a:ext cx="2064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accent2"/>
                  </a:solidFill>
                </a:rPr>
                <a:t>Items Assigned To the Current User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71C610-060C-46E3-B5D8-8BBBBD8F0AC9}"/>
              </a:ext>
            </a:extLst>
          </p:cNvPr>
          <p:cNvGrpSpPr/>
          <p:nvPr/>
        </p:nvGrpSpPr>
        <p:grpSpPr>
          <a:xfrm>
            <a:off x="6768629" y="2613274"/>
            <a:ext cx="2121047" cy="1568571"/>
            <a:chOff x="9854689" y="3289752"/>
            <a:chExt cx="2121047" cy="15685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B52021-654E-4C52-9F35-F81CA047B07B}"/>
                </a:ext>
              </a:extLst>
            </p:cNvPr>
            <p:cNvSpPr txBox="1"/>
            <p:nvPr/>
          </p:nvSpPr>
          <p:spPr>
            <a:xfrm>
              <a:off x="10400305" y="3289752"/>
              <a:ext cx="157543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accent2"/>
                  </a:solidFill>
                </a:rPr>
                <a:t>Dynamic Progress Bars</a:t>
              </a:r>
            </a:p>
          </p:txBody>
        </p:sp>
        <p:pic>
          <p:nvPicPr>
            <p:cNvPr id="9" name="Graphic 8" descr="Arrow: Slight curve">
              <a:extLst>
                <a:ext uri="{FF2B5EF4-FFF2-40B4-BE49-F238E27FC236}">
                  <a16:creationId xmlns:a16="http://schemas.microsoft.com/office/drawing/2014/main" id="{B48D4F02-F70D-4EA4-B1B4-2559460F8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161408" flipH="1">
              <a:off x="9854689" y="3943923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E637853-28F4-496C-8067-DF11989A4662}"/>
              </a:ext>
            </a:extLst>
          </p:cNvPr>
          <p:cNvSpPr txBox="1"/>
          <p:nvPr/>
        </p:nvSpPr>
        <p:spPr>
          <a:xfrm>
            <a:off x="1003979" y="764691"/>
            <a:ext cx="10184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List formatting allows you to quickly and easily add instant meaning, visual appeal, and </a:t>
            </a:r>
            <a:r>
              <a:rPr lang="en-US" sz="3600" dirty="0">
                <a:solidFill>
                  <a:schemeClr val="accent1"/>
                </a:solidFill>
                <a:latin typeface="+mj-lt"/>
              </a:rPr>
              <a:t>dynamic visualizations </a:t>
            </a:r>
            <a:r>
              <a:rPr lang="en-US" sz="3600" dirty="0">
                <a:latin typeface="+mj-lt"/>
              </a:rPr>
              <a:t>directly to your lists.</a:t>
            </a:r>
          </a:p>
        </p:txBody>
      </p:sp>
    </p:spTree>
    <p:extLst>
      <p:ext uri="{BB962C8B-B14F-4D97-AF65-F5344CB8AC3E}">
        <p14:creationId xmlns:p14="http://schemas.microsoft.com/office/powerpoint/2010/main" val="24361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D38A-647C-494E-9440-C805BF96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284579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Column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4F2F6-248A-4B46-9C50-8633B927E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273060" cy="4654593"/>
          </a:xfrm>
        </p:spPr>
        <p:txBody>
          <a:bodyPr>
            <a:normAutofit/>
          </a:bodyPr>
          <a:lstStyle/>
          <a:p>
            <a:r>
              <a:rPr lang="en-US" sz="3600" dirty="0"/>
              <a:t>JavaScript Object Notation (JSON)</a:t>
            </a:r>
          </a:p>
          <a:p>
            <a:r>
              <a:rPr lang="en-US" sz="3600" dirty="0"/>
              <a:t>Apply directly to list fields or site columns</a:t>
            </a:r>
          </a:p>
          <a:p>
            <a:pPr lvl="1"/>
            <a:r>
              <a:rPr lang="en-US" dirty="0"/>
              <a:t>Field Settings</a:t>
            </a:r>
          </a:p>
          <a:p>
            <a:pPr lvl="1"/>
            <a:r>
              <a:rPr lang="en-US" dirty="0"/>
              <a:t>Format this column menu</a:t>
            </a:r>
          </a:p>
          <a:p>
            <a:r>
              <a:rPr lang="en-US" dirty="0"/>
              <a:t>Stored with the </a:t>
            </a:r>
            <a:r>
              <a:rPr lang="en-US" b="1" dirty="0">
                <a:solidFill>
                  <a:schemeClr val="accent2"/>
                </a:solidFill>
              </a:rPr>
              <a:t>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43563-B862-4491-9ED5-A20C11C0B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4" t="29515"/>
          <a:stretch/>
        </p:blipFill>
        <p:spPr>
          <a:xfrm>
            <a:off x="6257564" y="143064"/>
            <a:ext cx="3448009" cy="2556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FC2CD-9FFD-4E2E-B829-62715CA82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63" y="1705116"/>
            <a:ext cx="3469639" cy="1987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35E10-19D1-4C96-87FC-A0575BFD4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507" y="2847110"/>
            <a:ext cx="2490634" cy="3450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aphic 9" descr="Back">
            <a:extLst>
              <a:ext uri="{FF2B5EF4-FFF2-40B4-BE49-F238E27FC236}">
                <a16:creationId xmlns:a16="http://schemas.microsoft.com/office/drawing/2014/main" id="{F882F38C-9FBE-4116-B689-C6C1B3137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51306">
            <a:off x="8568856" y="4087253"/>
            <a:ext cx="1258571" cy="125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09627A-0DD1-41AD-9742-E2991D6CC248}"/>
              </a:ext>
            </a:extLst>
          </p:cNvPr>
          <p:cNvSpPr txBox="1"/>
          <p:nvPr/>
        </p:nvSpPr>
        <p:spPr>
          <a:xfrm>
            <a:off x="9795800" y="4456633"/>
            <a:ext cx="1491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Paste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D65C9-BC19-433A-9B46-E673B260CBCB}"/>
              </a:ext>
            </a:extLst>
          </p:cNvPr>
          <p:cNvSpPr txBox="1"/>
          <p:nvPr/>
        </p:nvSpPr>
        <p:spPr>
          <a:xfrm>
            <a:off x="10459454" y="6019041"/>
            <a:ext cx="1732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O365 &amp; 2019</a:t>
            </a:r>
          </a:p>
        </p:txBody>
      </p:sp>
    </p:spTree>
    <p:extLst>
      <p:ext uri="{BB962C8B-B14F-4D97-AF65-F5344CB8AC3E}">
        <p14:creationId xmlns:p14="http://schemas.microsoft.com/office/powerpoint/2010/main" val="358531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93337-4239-4A1F-8A16-F32F4EB562BB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latin typeface="+mj-lt"/>
                <a:ea typeface="+mj-ea"/>
                <a:cs typeface="+mj-cs"/>
              </a:rPr>
              <a:t>Column Formatting Design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38E28-0F1F-4352-8418-EE8DF36D5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" b="2000"/>
          <a:stretch/>
        </p:blipFill>
        <p:spPr>
          <a:xfrm>
            <a:off x="481946" y="1008847"/>
            <a:ext cx="3529109" cy="2710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6BBC7F-FB89-42B4-B2D2-BB6D180CE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02"/>
          <a:stretch/>
        </p:blipFill>
        <p:spPr>
          <a:xfrm>
            <a:off x="4332788" y="1008847"/>
            <a:ext cx="3526424" cy="2710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AC54BD-D868-4313-B857-BA6CF9B13C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9" b="1269"/>
          <a:stretch/>
        </p:blipFill>
        <p:spPr>
          <a:xfrm>
            <a:off x="8153400" y="1008847"/>
            <a:ext cx="3553968" cy="27103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A1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9246A0-F135-4255-A03F-091EDDC9540F}"/>
              </a:ext>
            </a:extLst>
          </p:cNvPr>
          <p:cNvSpPr txBox="1"/>
          <p:nvPr/>
        </p:nvSpPr>
        <p:spPr>
          <a:xfrm>
            <a:off x="970907" y="3911848"/>
            <a:ext cx="2551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Calculated Date Columns Too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E4D5D-06AB-42FF-B123-5265DE3054FC}"/>
              </a:ext>
            </a:extLst>
          </p:cNvPr>
          <p:cNvSpPr txBox="1"/>
          <p:nvPr/>
        </p:nvSpPr>
        <p:spPr>
          <a:xfrm>
            <a:off x="8574738" y="3911847"/>
            <a:ext cx="271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Calculated Yes/No Columns Too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43607D9F-3F34-4B44-B472-2F9493529EF1}"/>
              </a:ext>
            </a:extLst>
          </p:cNvPr>
          <p:cNvSpPr/>
          <p:nvPr/>
        </p:nvSpPr>
        <p:spPr>
          <a:xfrm>
            <a:off x="1015405" y="3929689"/>
            <a:ext cx="2462190" cy="272092"/>
          </a:xfrm>
          <a:prstGeom prst="bracketPair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363E9A0E-DB33-40AC-B83E-A0B05243D857}"/>
              </a:ext>
            </a:extLst>
          </p:cNvPr>
          <p:cNvSpPr/>
          <p:nvPr/>
        </p:nvSpPr>
        <p:spPr>
          <a:xfrm>
            <a:off x="8635359" y="3929689"/>
            <a:ext cx="2590048" cy="272092"/>
          </a:xfrm>
          <a:prstGeom prst="bracketPair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6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D93337-4239-4A1F-8A16-F32F4EB562BB}"/>
              </a:ext>
            </a:extLst>
          </p:cNvPr>
          <p:cNvSpPr txBox="1"/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latin typeface="+mj-lt"/>
                <a:ea typeface="+mj-ea"/>
                <a:cs typeface="+mj-cs"/>
              </a:rPr>
              <a:t>Column Formatting Design Mode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38E28-0F1F-4352-8418-EE8DF36D5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" b="2000"/>
          <a:stretch/>
        </p:blipFill>
        <p:spPr>
          <a:xfrm>
            <a:off x="481946" y="1008847"/>
            <a:ext cx="3529109" cy="2710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A1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01F7B9-7D12-41E5-9CC8-55B484F9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12" y="258708"/>
            <a:ext cx="2104353" cy="4508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3677CE-2D43-4296-AB43-45A72DD4C080}"/>
              </a:ext>
            </a:extLst>
          </p:cNvPr>
          <p:cNvSpPr/>
          <p:nvPr/>
        </p:nvSpPr>
        <p:spPr>
          <a:xfrm>
            <a:off x="1962620" y="3220474"/>
            <a:ext cx="1146345" cy="28547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64BE71-396B-43D9-BEDD-7D62C6997A4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08965" y="3363209"/>
            <a:ext cx="1978309" cy="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DE8CAEF-ABBE-4FB3-A164-5F2FF4671D9E}"/>
              </a:ext>
            </a:extLst>
          </p:cNvPr>
          <p:cNvSpPr/>
          <p:nvPr/>
        </p:nvSpPr>
        <p:spPr>
          <a:xfrm>
            <a:off x="7016351" y="1919948"/>
            <a:ext cx="487203" cy="2181178"/>
          </a:xfrm>
          <a:prstGeom prst="rightBrace">
            <a:avLst>
              <a:gd name="adj1" fmla="val 8333"/>
              <a:gd name="adj2" fmla="val 21779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BA185-4A7A-495F-A1A7-E3591192417A}"/>
              </a:ext>
            </a:extLst>
          </p:cNvPr>
          <p:cNvSpPr txBox="1"/>
          <p:nvPr/>
        </p:nvSpPr>
        <p:spPr>
          <a:xfrm>
            <a:off x="7517563" y="2027927"/>
            <a:ext cx="178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j-lt"/>
              </a:rPr>
              <a:t>Pre-selected Color Classes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DB975C-0086-40DD-853D-0540E72A0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863" y="258708"/>
            <a:ext cx="2067141" cy="45084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10A7F6-86FC-446D-B9DE-A839281C3EB3}"/>
              </a:ext>
            </a:extLst>
          </p:cNvPr>
          <p:cNvSpPr txBox="1"/>
          <p:nvPr/>
        </p:nvSpPr>
        <p:spPr>
          <a:xfrm>
            <a:off x="7517563" y="3221803"/>
            <a:ext cx="178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j-lt"/>
              </a:rPr>
              <a:t>Adjusts for Dark Themes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B24C4F-8C07-42B6-84EE-9B1BFDADBF99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>
            <a:off x="8409423" y="2735813"/>
            <a:ext cx="0" cy="48599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EB8BBE6-12B7-4173-832C-AC8594BEF41C}"/>
              </a:ext>
            </a:extLst>
          </p:cNvPr>
          <p:cNvCxnSpPr>
            <a:stCxn id="21" idx="2"/>
          </p:cNvCxnSpPr>
          <p:nvPr/>
        </p:nvCxnSpPr>
        <p:spPr>
          <a:xfrm rot="16200000" flipH="1">
            <a:off x="8680810" y="3658301"/>
            <a:ext cx="428208" cy="970983"/>
          </a:xfrm>
          <a:prstGeom prst="bent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Arrow: Slight curve">
            <a:extLst>
              <a:ext uri="{FF2B5EF4-FFF2-40B4-BE49-F238E27FC236}">
                <a16:creationId xmlns:a16="http://schemas.microsoft.com/office/drawing/2014/main" id="{C5AB3B95-58E5-4743-8762-E068C9D20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299056" flipV="1">
            <a:off x="4376202" y="3843650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89E98B-D8F0-48A6-A45A-DE63C3D593A0}"/>
              </a:ext>
            </a:extLst>
          </p:cNvPr>
          <p:cNvSpPr txBox="1"/>
          <p:nvPr/>
        </p:nvSpPr>
        <p:spPr>
          <a:xfrm>
            <a:off x="2731675" y="4463131"/>
            <a:ext cx="206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2"/>
                </a:solidFill>
              </a:rPr>
              <a:t>Switch to JSON</a:t>
            </a:r>
          </a:p>
        </p:txBody>
      </p:sp>
    </p:spTree>
    <p:extLst>
      <p:ext uri="{BB962C8B-B14F-4D97-AF65-F5344CB8AC3E}">
        <p14:creationId xmlns:p14="http://schemas.microsoft.com/office/powerpoint/2010/main" val="415986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1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7493-98D0-4FFF-AD21-C63B5D18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SP-Dev-List-Formatting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D2BF-300A-43D4-8BE5-EEE8BFEFC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>
            <a:normAutofit/>
          </a:bodyPr>
          <a:lstStyle/>
          <a:p>
            <a:r>
              <a:rPr lang="en-US" sz="2800" dirty="0"/>
              <a:t>40+ Sample Formats</a:t>
            </a:r>
          </a:p>
          <a:p>
            <a:r>
              <a:rPr lang="en-US" sz="2800" dirty="0"/>
              <a:t>Instructions &amp; Screenshots</a:t>
            </a:r>
          </a:p>
          <a:p>
            <a:r>
              <a:rPr lang="en-US" sz="2800" dirty="0"/>
              <a:t>Copy &amp; Paste directly from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1E1AE-B89D-45CA-A2CD-DF37783BDDE1}"/>
              </a:ext>
            </a:extLst>
          </p:cNvPr>
          <p:cNvSpPr txBox="1"/>
          <p:nvPr/>
        </p:nvSpPr>
        <p:spPr>
          <a:xfrm>
            <a:off x="0" y="55248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github.com/SharePoint/SP-Dev-List-Formatting</a:t>
            </a:r>
          </a:p>
        </p:txBody>
      </p:sp>
      <p:pic>
        <p:nvPicPr>
          <p:cNvPr id="1026" name="Picture 2" descr="screenshot of the sample">
            <a:extLst>
              <a:ext uri="{FF2B5EF4-FFF2-40B4-BE49-F238E27FC236}">
                <a16:creationId xmlns:a16="http://schemas.microsoft.com/office/drawing/2014/main" id="{90018678-4197-4D64-9E21-3042D6B6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35" y="2910412"/>
            <a:ext cx="16478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 of the sample">
            <a:extLst>
              <a:ext uri="{FF2B5EF4-FFF2-40B4-BE49-F238E27FC236}">
                <a16:creationId xmlns:a16="http://schemas.microsoft.com/office/drawing/2014/main" id="{1064691E-1688-4BCC-B05F-8692A75D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39" y="2924699"/>
            <a:ext cx="11334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reenshot of the sample">
            <a:extLst>
              <a:ext uri="{FF2B5EF4-FFF2-40B4-BE49-F238E27FC236}">
                <a16:creationId xmlns:a16="http://schemas.microsoft.com/office/drawing/2014/main" id="{E22DFC11-1B30-4F46-AC61-DBE669583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55" t="28870" b="4184"/>
          <a:stretch/>
        </p:blipFill>
        <p:spPr bwMode="auto">
          <a:xfrm>
            <a:off x="8938976" y="2843145"/>
            <a:ext cx="1218719" cy="256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 of the sample">
            <a:extLst>
              <a:ext uri="{FF2B5EF4-FFF2-40B4-BE49-F238E27FC236}">
                <a16:creationId xmlns:a16="http://schemas.microsoft.com/office/drawing/2014/main" id="{F9C0754B-3646-44D2-B42F-6489F378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6" y="2934224"/>
            <a:ext cx="12516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reenshot of the sample">
            <a:extLst>
              <a:ext uri="{FF2B5EF4-FFF2-40B4-BE49-F238E27FC236}">
                <a16:creationId xmlns:a16="http://schemas.microsoft.com/office/drawing/2014/main" id="{9D8DF272-BDDD-4D6F-AF81-5CA520AFB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977" y="2737073"/>
            <a:ext cx="1552575" cy="277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reenshot of the sample">
            <a:extLst>
              <a:ext uri="{FF2B5EF4-FFF2-40B4-BE49-F238E27FC236}">
                <a16:creationId xmlns:a16="http://schemas.microsoft.com/office/drawing/2014/main" id="{440E317C-C5EE-49E3-9510-0A7399820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22" y="2943749"/>
            <a:ext cx="15525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lor-coded ranges">
            <a:extLst>
              <a:ext uri="{FF2B5EF4-FFF2-40B4-BE49-F238E27FC236}">
                <a16:creationId xmlns:a16="http://schemas.microsoft.com/office/drawing/2014/main" id="{D784FDD9-2BA3-44C2-B42B-E51CC4FF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93" y="2934224"/>
            <a:ext cx="1428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34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2781E-2A4E-4B0A-AE04-7419435AB405}"/>
              </a:ext>
            </a:extLst>
          </p:cNvPr>
          <p:cNvSpPr txBox="1"/>
          <p:nvPr/>
        </p:nvSpPr>
        <p:spPr>
          <a:xfrm>
            <a:off x="0" y="2237173"/>
            <a:ext cx="12192000" cy="19974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492ACE-A8B5-47A5-822A-76DAD975C78F}"/>
              </a:ext>
            </a:extLst>
          </p:cNvPr>
          <p:cNvSpPr txBox="1">
            <a:spLocks/>
          </p:cNvSpPr>
          <p:nvPr/>
        </p:nvSpPr>
        <p:spPr>
          <a:xfrm>
            <a:off x="3638580" y="2917443"/>
            <a:ext cx="8553420" cy="80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Demo: </a:t>
            </a:r>
            <a:r>
              <a:rPr lang="en-US" dirty="0">
                <a:solidFill>
                  <a:prstClr val="white"/>
                </a:solidFill>
                <a:latin typeface="Segoe UI Semibold"/>
              </a:rPr>
              <a:t>Column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 Formatting</a:t>
            </a:r>
          </a:p>
        </p:txBody>
      </p:sp>
      <p:pic>
        <p:nvPicPr>
          <p:cNvPr id="5" name="Graphic 4" descr="Paint">
            <a:extLst>
              <a:ext uri="{FF2B5EF4-FFF2-40B4-BE49-F238E27FC236}">
                <a16:creationId xmlns:a16="http://schemas.microsoft.com/office/drawing/2014/main" id="{48B9BC77-C9A3-4FC8-9DFC-B7560CAA3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66" y="1787917"/>
            <a:ext cx="3060441" cy="3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8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84C346-CD41-4D32-88A1-9287E974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422" y="2698725"/>
            <a:ext cx="3038095" cy="3304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4D38A-647C-494E-9440-C805BF96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284579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View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4F2F6-248A-4B46-9C50-8633B927E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00321" cy="465459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Superset</a:t>
            </a:r>
            <a:r>
              <a:rPr lang="en-US" sz="3600" dirty="0"/>
              <a:t> of Column Formatting</a:t>
            </a:r>
          </a:p>
          <a:p>
            <a:r>
              <a:rPr lang="en-US" sz="3600" dirty="0"/>
              <a:t>Apply directly to views</a:t>
            </a:r>
          </a:p>
          <a:p>
            <a:pPr lvl="1"/>
            <a:r>
              <a:rPr lang="en-US" dirty="0"/>
              <a:t>Format current view menu</a:t>
            </a:r>
          </a:p>
          <a:p>
            <a:r>
              <a:rPr lang="en-US" dirty="0"/>
              <a:t>Stored with the </a:t>
            </a:r>
            <a:r>
              <a:rPr lang="en-US" b="1" dirty="0">
                <a:solidFill>
                  <a:schemeClr val="accent2"/>
                </a:solidFill>
              </a:rPr>
              <a:t>View</a:t>
            </a:r>
          </a:p>
          <a:p>
            <a:r>
              <a:rPr lang="en-US" dirty="0"/>
              <a:t>Overrides Column Formats</a:t>
            </a:r>
            <a:r>
              <a:rPr lang="en-US" sz="2400" b="1" dirty="0">
                <a:solidFill>
                  <a:schemeClr val="accent2"/>
                </a:solidFill>
              </a:rPr>
              <a:t> (Row Formats)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0" name="Graphic 9" descr="Back">
            <a:extLst>
              <a:ext uri="{FF2B5EF4-FFF2-40B4-BE49-F238E27FC236}">
                <a16:creationId xmlns:a16="http://schemas.microsoft.com/office/drawing/2014/main" id="{F882F38C-9FBE-4116-B689-C6C1B3137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51306">
            <a:off x="8967861" y="4230214"/>
            <a:ext cx="1258571" cy="125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09627A-0DD1-41AD-9742-E2991D6CC248}"/>
              </a:ext>
            </a:extLst>
          </p:cNvPr>
          <p:cNvSpPr txBox="1"/>
          <p:nvPr/>
        </p:nvSpPr>
        <p:spPr>
          <a:xfrm>
            <a:off x="10194805" y="4599594"/>
            <a:ext cx="1491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Paste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2B8C5-7E95-4AF8-BFD9-1D4ED0BD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126" y="97336"/>
            <a:ext cx="2171429" cy="2380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F8ACFF-B8EF-42B9-8052-726349B02C32}"/>
              </a:ext>
            </a:extLst>
          </p:cNvPr>
          <p:cNvSpPr txBox="1"/>
          <p:nvPr/>
        </p:nvSpPr>
        <p:spPr>
          <a:xfrm>
            <a:off x="10459454" y="6019041"/>
            <a:ext cx="1732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O365 </a:t>
            </a:r>
            <a:r>
              <a:rPr lang="en-US" sz="2000" strike="sngStrike" dirty="0">
                <a:solidFill>
                  <a:schemeClr val="tx2"/>
                </a:solidFill>
              </a:rPr>
              <a:t>&amp; 2019</a:t>
            </a:r>
          </a:p>
        </p:txBody>
      </p:sp>
    </p:spTree>
    <p:extLst>
      <p:ext uri="{BB962C8B-B14F-4D97-AF65-F5344CB8AC3E}">
        <p14:creationId xmlns:p14="http://schemas.microsoft.com/office/powerpoint/2010/main" val="65554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99B434E-996D-4110-8845-CDACDB1F1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28"/>
          <a:stretch/>
        </p:blipFill>
        <p:spPr bwMode="auto">
          <a:xfrm>
            <a:off x="0" y="0"/>
            <a:ext cx="12192000" cy="644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5E0A021-E8CF-46D2-8AC3-9781BA2E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117209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View Formatting Flavors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D11DB-FE04-4BE0-BFD6-99D5F908D2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646331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Row Class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62993D-78D1-4736-9107-83AD69D9BA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646331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Row Format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AEC2AE5-4C95-48E6-A3DD-620B386E34A4}"/>
              </a:ext>
            </a:extLst>
          </p:cNvPr>
          <p:cNvSpPr txBox="1">
            <a:spLocks/>
          </p:cNvSpPr>
          <p:nvPr/>
        </p:nvSpPr>
        <p:spPr>
          <a:xfrm>
            <a:off x="302895" y="1852585"/>
            <a:ext cx="5378548" cy="359534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 kern="1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961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Uses </a:t>
            </a:r>
            <a:r>
              <a:rPr lang="en-US" b="1" dirty="0">
                <a:solidFill>
                  <a:srgbClr val="EA4C9C"/>
                </a:solidFill>
              </a:rPr>
              <a:t>additionalRowClass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Applies class(es) to each row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Can be conditionally applied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Ignored when rowFormatter is used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C5CC909-D9AF-4D9B-8FEB-6F487021016C}"/>
              </a:ext>
            </a:extLst>
          </p:cNvPr>
          <p:cNvSpPr txBox="1">
            <a:spLocks/>
          </p:cNvSpPr>
          <p:nvPr/>
        </p:nvSpPr>
        <p:spPr>
          <a:xfrm>
            <a:off x="6544214" y="1835506"/>
            <a:ext cx="5378548" cy="15496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 kern="1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961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Uses </a:t>
            </a:r>
            <a:r>
              <a:rPr lang="en-US" b="1" dirty="0">
                <a:solidFill>
                  <a:srgbClr val="95CC3D"/>
                </a:solidFill>
              </a:rPr>
              <a:t>rowFormatter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Responsible for full rendering of the row</a:t>
            </a:r>
          </a:p>
        </p:txBody>
      </p:sp>
      <p:pic>
        <p:nvPicPr>
          <p:cNvPr id="11" name="Graphic 10" descr="Popsicle">
            <a:extLst>
              <a:ext uri="{FF2B5EF4-FFF2-40B4-BE49-F238E27FC236}">
                <a16:creationId xmlns:a16="http://schemas.microsoft.com/office/drawing/2014/main" id="{3870FBCB-8405-4446-BE26-65CE74EC9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25161">
            <a:off x="7460603" y="3986625"/>
            <a:ext cx="2020516" cy="2020516"/>
          </a:xfrm>
          <a:prstGeom prst="rect">
            <a:avLst/>
          </a:prstGeom>
        </p:spPr>
      </p:pic>
      <p:pic>
        <p:nvPicPr>
          <p:cNvPr id="12" name="Graphic 11" descr="Popsicle">
            <a:extLst>
              <a:ext uri="{FF2B5EF4-FFF2-40B4-BE49-F238E27FC236}">
                <a16:creationId xmlns:a16="http://schemas.microsoft.com/office/drawing/2014/main" id="{340CC31F-59FC-4192-BA0C-995585FDC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43200">
            <a:off x="8671088" y="3793921"/>
            <a:ext cx="2020516" cy="20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93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uiExpand="1" build="p"/>
      <p:bldP spid="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2781E-2A4E-4B0A-AE04-7419435AB405}"/>
              </a:ext>
            </a:extLst>
          </p:cNvPr>
          <p:cNvSpPr txBox="1"/>
          <p:nvPr/>
        </p:nvSpPr>
        <p:spPr>
          <a:xfrm>
            <a:off x="0" y="2237173"/>
            <a:ext cx="12192000" cy="19974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492ACE-A8B5-47A5-822A-76DAD975C78F}"/>
              </a:ext>
            </a:extLst>
          </p:cNvPr>
          <p:cNvSpPr txBox="1">
            <a:spLocks/>
          </p:cNvSpPr>
          <p:nvPr/>
        </p:nvSpPr>
        <p:spPr>
          <a:xfrm>
            <a:off x="3638580" y="2917443"/>
            <a:ext cx="8553420" cy="80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Demo: </a:t>
            </a:r>
            <a:r>
              <a:rPr lang="en-US" dirty="0">
                <a:solidFill>
                  <a:prstClr val="white"/>
                </a:solidFill>
                <a:latin typeface="Segoe UI Semibold"/>
              </a:rPr>
              <a:t>View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 Formatting</a:t>
            </a:r>
          </a:p>
        </p:txBody>
      </p:sp>
      <p:pic>
        <p:nvPicPr>
          <p:cNvPr id="5" name="Graphic 4" descr="Paint">
            <a:extLst>
              <a:ext uri="{FF2B5EF4-FFF2-40B4-BE49-F238E27FC236}">
                <a16:creationId xmlns:a16="http://schemas.microsoft.com/office/drawing/2014/main" id="{48B9BC77-C9A3-4FC8-9DFC-B7560CAA3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66" y="1787917"/>
            <a:ext cx="3060441" cy="3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5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See the source image">
            <a:extLst>
              <a:ext uri="{FF2B5EF4-FFF2-40B4-BE49-F238E27FC236}">
                <a16:creationId xmlns:a16="http://schemas.microsoft.com/office/drawing/2014/main" id="{762BDEE5-6411-429D-92AC-FDF5909CF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1"/>
          <a:stretch/>
        </p:blipFill>
        <p:spPr bwMode="auto">
          <a:xfrm>
            <a:off x="0" y="0"/>
            <a:ext cx="12192000" cy="641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22DC8-AE9F-4CF3-9600-290916223F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8559" y="0"/>
            <a:ext cx="11307016" cy="985838"/>
          </a:xfrm>
        </p:spPr>
        <p:txBody>
          <a:bodyPr/>
          <a:lstStyle/>
          <a:p>
            <a:r>
              <a:rPr lang="en-US" dirty="0"/>
              <a:t>Supported Column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F52E-7EB3-4AD4-9173-197C2D1B2B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392" y="997761"/>
            <a:ext cx="6091238" cy="5043487"/>
          </a:xfrm>
        </p:spPr>
        <p:txBody>
          <a:bodyPr numCol="2">
            <a:noAutofit/>
          </a:bodyPr>
          <a:lstStyle/>
          <a:p>
            <a:r>
              <a:rPr lang="en-US" sz="2800" dirty="0"/>
              <a:t>Calculated</a:t>
            </a:r>
          </a:p>
          <a:p>
            <a:r>
              <a:rPr lang="en-US" sz="2800" dirty="0"/>
              <a:t>Choice</a:t>
            </a:r>
          </a:p>
          <a:p>
            <a:r>
              <a:rPr lang="en-US" sz="2800" dirty="0"/>
              <a:t>ContentType</a:t>
            </a:r>
          </a:p>
          <a:p>
            <a:r>
              <a:rPr lang="en-US" sz="2800" dirty="0"/>
              <a:t>Counter (ID)</a:t>
            </a:r>
          </a:p>
          <a:p>
            <a:r>
              <a:rPr lang="en-US" sz="2800" dirty="0"/>
              <a:t>Currency*</a:t>
            </a:r>
          </a:p>
          <a:p>
            <a:r>
              <a:rPr lang="en-US" sz="2800" dirty="0"/>
              <a:t>Date/Time</a:t>
            </a:r>
          </a:p>
          <a:p>
            <a:r>
              <a:rPr lang="en-US" sz="2800" dirty="0"/>
              <a:t>Hyperlink</a:t>
            </a:r>
          </a:p>
          <a:p>
            <a:pPr lvl="0"/>
            <a:r>
              <a:rPr lang="en-US" sz="2800" dirty="0">
                <a:solidFill>
                  <a:srgbClr val="262626"/>
                </a:solidFill>
              </a:rPr>
              <a:t>Lookup</a:t>
            </a:r>
          </a:p>
          <a:p>
            <a:pPr lvl="0"/>
            <a:r>
              <a:rPr lang="en-US" sz="2800" dirty="0">
                <a:solidFill>
                  <a:srgbClr val="262626"/>
                </a:solidFill>
              </a:rPr>
              <a:t>Multi-Choice</a:t>
            </a:r>
          </a:p>
          <a:p>
            <a:pPr lvl="0"/>
            <a:r>
              <a:rPr lang="en-US" sz="2800" dirty="0">
                <a:solidFill>
                  <a:srgbClr val="262626"/>
                </a:solidFill>
              </a:rPr>
              <a:t>Multi-Line Text*</a:t>
            </a:r>
          </a:p>
          <a:p>
            <a:pPr lvl="0"/>
            <a:r>
              <a:rPr lang="en-US" sz="2800" dirty="0">
                <a:solidFill>
                  <a:srgbClr val="262626"/>
                </a:solidFill>
              </a:rPr>
              <a:t>Multi-Person</a:t>
            </a:r>
          </a:p>
          <a:p>
            <a:r>
              <a:rPr lang="en-US" sz="2800" dirty="0"/>
              <a:t>Number</a:t>
            </a:r>
          </a:p>
          <a:p>
            <a:r>
              <a:rPr lang="en-US" sz="2800" dirty="0"/>
              <a:t>Person</a:t>
            </a:r>
          </a:p>
          <a:p>
            <a:r>
              <a:rPr lang="en-US" sz="2800" dirty="0"/>
              <a:t>Picture</a:t>
            </a:r>
          </a:p>
          <a:p>
            <a:r>
              <a:rPr lang="en-US" sz="2800" dirty="0"/>
              <a:t>Single line of text</a:t>
            </a:r>
          </a:p>
          <a:p>
            <a:r>
              <a:rPr lang="en-US" sz="2800" dirty="0"/>
              <a:t>Title (in Lists)</a:t>
            </a:r>
          </a:p>
          <a:p>
            <a:r>
              <a:rPr lang="en-US" sz="2800" dirty="0"/>
              <a:t>Yes/No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98C671-93CD-4806-862C-E5051115C338}"/>
              </a:ext>
            </a:extLst>
          </p:cNvPr>
          <p:cNvSpPr txBox="1">
            <a:spLocks/>
          </p:cNvSpPr>
          <p:nvPr/>
        </p:nvSpPr>
        <p:spPr>
          <a:xfrm>
            <a:off x="7359107" y="1893880"/>
            <a:ext cx="4895830" cy="2177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Managed Metadata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Retention Label</a:t>
            </a:r>
          </a:p>
          <a:p>
            <a:r>
              <a:rPr lang="en-US" sz="2800" dirty="0"/>
              <a:t>Filename (in Document Libraries)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D110E2-A437-460A-9A1C-4D7DC7C6E8C6}"/>
              </a:ext>
            </a:extLst>
          </p:cNvPr>
          <p:cNvGrpSpPr/>
          <p:nvPr/>
        </p:nvGrpSpPr>
        <p:grpSpPr>
          <a:xfrm>
            <a:off x="7552012" y="3362269"/>
            <a:ext cx="4639988" cy="1016871"/>
            <a:chOff x="7367963" y="5060310"/>
            <a:chExt cx="4639988" cy="101687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05469C-1648-4D2E-840E-A1161FA2DD6C}"/>
                </a:ext>
              </a:extLst>
            </p:cNvPr>
            <p:cNvSpPr/>
            <p:nvPr/>
          </p:nvSpPr>
          <p:spPr>
            <a:xfrm>
              <a:off x="7367963" y="5769404"/>
              <a:ext cx="46399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https://github.com/SharePoint/sp-dev-docs/issues/1524</a:t>
              </a:r>
            </a:p>
          </p:txBody>
        </p:sp>
        <p:pic>
          <p:nvPicPr>
            <p:cNvPr id="8" name="Graphic 7" descr="Arrow: Clockwise curve">
              <a:extLst>
                <a:ext uri="{FF2B5EF4-FFF2-40B4-BE49-F238E27FC236}">
                  <a16:creationId xmlns:a16="http://schemas.microsoft.com/office/drawing/2014/main" id="{E1F8E4E2-9793-4371-800C-3D8C2E9B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854493">
              <a:off x="9061817" y="5060310"/>
              <a:ext cx="641339" cy="70163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297150A-B03E-4B0E-A3AC-5CBC1FFA7AA1}"/>
              </a:ext>
            </a:extLst>
          </p:cNvPr>
          <p:cNvSpPr txBox="1"/>
          <p:nvPr/>
        </p:nvSpPr>
        <p:spPr>
          <a:xfrm>
            <a:off x="7296170" y="985838"/>
            <a:ext cx="4448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262626"/>
                </a:solidFill>
                <a:latin typeface="Segoe UI"/>
              </a:rPr>
              <a:t>Can’t </a:t>
            </a:r>
            <a:r>
              <a:rPr lang="en-US" sz="4000" b="1" dirty="0">
                <a:solidFill>
                  <a:srgbClr val="262626"/>
                </a:solidFill>
                <a:latin typeface="Segoe UI"/>
              </a:rPr>
              <a:t>Reference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</a:t>
            </a:r>
          </a:p>
        </p:txBody>
      </p:sp>
      <p:pic>
        <p:nvPicPr>
          <p:cNvPr id="16" name="Graphic 15" descr="Robot">
            <a:extLst>
              <a:ext uri="{FF2B5EF4-FFF2-40B4-BE49-F238E27FC236}">
                <a16:creationId xmlns:a16="http://schemas.microsoft.com/office/drawing/2014/main" id="{34D83BBF-E8C6-4033-87BF-783F3274E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63570" y="5429091"/>
            <a:ext cx="914400" cy="914400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67EB108-0FCF-425C-A2FF-4119BC315CD3}"/>
              </a:ext>
            </a:extLst>
          </p:cNvPr>
          <p:cNvSpPr/>
          <p:nvPr/>
        </p:nvSpPr>
        <p:spPr>
          <a:xfrm>
            <a:off x="5474289" y="5052713"/>
            <a:ext cx="5470604" cy="1114629"/>
          </a:xfrm>
          <a:prstGeom prst="wedgeRoundRectCallout">
            <a:avLst>
              <a:gd name="adj1" fmla="val 55268"/>
              <a:gd name="adj2" fmla="val 3825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CRATTRegular" pitchFamily="2" charset="0"/>
              </a:rPr>
              <a:t>Same support applies to both Column and View Formatting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D0298-8238-4F2E-B462-F987FC8FDAAD}"/>
              </a:ext>
            </a:extLst>
          </p:cNvPr>
          <p:cNvSpPr txBox="1"/>
          <p:nvPr/>
        </p:nvSpPr>
        <p:spPr>
          <a:xfrm>
            <a:off x="609020" y="6061558"/>
            <a:ext cx="275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sz="1200" i="1" dirty="0"/>
              <a:t>Apply Format through Field Settings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83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2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17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D770C0-FA20-4971-92EA-566BEEAD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16A70"/>
                </a:solidFill>
              </a:rPr>
              <a:t>Don’t Use </a:t>
            </a:r>
            <a:r>
              <a:rPr lang="en-US" sz="4400" b="1" dirty="0">
                <a:solidFill>
                  <a:srgbClr val="016A70"/>
                </a:solidFill>
              </a:rPr>
              <a:t>Rich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2E6ACE-AA85-4968-87F9-58E3EDE71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473216" cy="4654593"/>
          </a:xfrm>
        </p:spPr>
        <p:txBody>
          <a:bodyPr/>
          <a:lstStyle/>
          <a:p>
            <a:r>
              <a:rPr lang="en-US" dirty="0">
                <a:solidFill>
                  <a:srgbClr val="24BCC5"/>
                </a:solidFill>
              </a:rPr>
              <a:t>List Formatting </a:t>
            </a:r>
            <a:r>
              <a:rPr lang="en-US" b="1" dirty="0">
                <a:solidFill>
                  <a:srgbClr val="24BCC5"/>
                </a:solidFill>
              </a:rPr>
              <a:t>encodes</a:t>
            </a:r>
            <a:r>
              <a:rPr lang="en-US" dirty="0">
                <a:solidFill>
                  <a:srgbClr val="24BCC5"/>
                </a:solidFill>
              </a:rPr>
              <a:t> values</a:t>
            </a:r>
          </a:p>
          <a:p>
            <a:r>
              <a:rPr lang="en-US" dirty="0">
                <a:solidFill>
                  <a:srgbClr val="24BCC5"/>
                </a:solidFill>
              </a:rPr>
              <a:t>Rich text values contain </a:t>
            </a:r>
            <a:r>
              <a:rPr lang="en-US" b="1" dirty="0">
                <a:solidFill>
                  <a:srgbClr val="24BCC5"/>
                </a:solidFill>
              </a:rPr>
              <a:t>HTML</a:t>
            </a:r>
          </a:p>
          <a:p>
            <a:r>
              <a:rPr lang="en-US" dirty="0">
                <a:solidFill>
                  <a:srgbClr val="24BCC5"/>
                </a:solidFill>
              </a:rPr>
              <a:t>HTML will be </a:t>
            </a:r>
            <a:r>
              <a:rPr lang="en-US" b="1" dirty="0">
                <a:solidFill>
                  <a:srgbClr val="24BCC5"/>
                </a:solidFill>
              </a:rPr>
              <a:t>encoded</a:t>
            </a:r>
            <a:r>
              <a:rPr lang="en-US" dirty="0">
                <a:solidFill>
                  <a:srgbClr val="24BCC5"/>
                </a:solidFill>
              </a:rPr>
              <a:t> and </a:t>
            </a:r>
            <a:r>
              <a:rPr lang="en-US" b="1" dirty="0">
                <a:solidFill>
                  <a:srgbClr val="24BCC5"/>
                </a:solidFill>
              </a:rPr>
              <a:t>displayed</a:t>
            </a:r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792E1B50-EDDF-4803-A939-360A97DC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5051" y="2147776"/>
            <a:ext cx="4374469" cy="4374469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2B41C7B3-F7EF-4BBC-B2B9-A7C07CA60135}"/>
              </a:ext>
            </a:extLst>
          </p:cNvPr>
          <p:cNvSpPr/>
          <p:nvPr/>
        </p:nvSpPr>
        <p:spPr>
          <a:xfrm>
            <a:off x="6601259" y="281710"/>
            <a:ext cx="2658701" cy="2018923"/>
          </a:xfrm>
          <a:prstGeom prst="wedgeEllipseCallout">
            <a:avLst>
              <a:gd name="adj1" fmla="val 29223"/>
              <a:gd name="adj2" fmla="val 68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Crying Face with Solid Fill">
            <a:extLst>
              <a:ext uri="{FF2B5EF4-FFF2-40B4-BE49-F238E27FC236}">
                <a16:creationId xmlns:a16="http://schemas.microsoft.com/office/drawing/2014/main" id="{B8E4A7B0-72F8-4B5B-B103-D8B73E5FF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10" y="582572"/>
            <a:ext cx="1483848" cy="14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24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046C3-6643-4C44-A196-9E2CA796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28" y="195531"/>
            <a:ext cx="5716905" cy="8013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latin typeface="+mj-lt"/>
                <a:ea typeface="+mj-ea"/>
                <a:cs typeface="+mj-cs"/>
              </a:rPr>
              <a:t>JSON Syntax Crash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8C9F3-E09C-47F3-8B63-50CBD8CD3F63}"/>
              </a:ext>
            </a:extLst>
          </p:cNvPr>
          <p:cNvSpPr txBox="1"/>
          <p:nvPr/>
        </p:nvSpPr>
        <p:spPr>
          <a:xfrm>
            <a:off x="-41633" y="1248805"/>
            <a:ext cx="6137633" cy="4598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An object is a set of name/value pairs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Objects begin with a </a:t>
            </a:r>
            <a:r>
              <a:rPr lang="en-US" sz="2300" b="1" dirty="0">
                <a:solidFill>
                  <a:schemeClr val="bg2"/>
                </a:solidFill>
              </a:rPr>
              <a:t>{</a:t>
            </a:r>
            <a:r>
              <a:rPr lang="en-US" sz="2300" dirty="0">
                <a:solidFill>
                  <a:schemeClr val="bg1"/>
                </a:solidFill>
              </a:rPr>
              <a:t> and end with a </a:t>
            </a:r>
            <a:r>
              <a:rPr lang="en-US" sz="2300" b="1" dirty="0">
                <a:solidFill>
                  <a:schemeClr val="bg2"/>
                </a:solidFill>
              </a:rPr>
              <a:t>}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Each name is followed by a </a:t>
            </a:r>
            <a:r>
              <a:rPr lang="en-US" sz="2300" b="1" dirty="0">
                <a:solidFill>
                  <a:schemeClr val="bg2"/>
                </a:solidFill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Name/value pairs are separated by a </a:t>
            </a:r>
            <a:r>
              <a:rPr lang="en-US" sz="2300" b="1" dirty="0">
                <a:solidFill>
                  <a:schemeClr val="bg2"/>
                </a:solidFill>
              </a:rPr>
              <a:t>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71AE9-172C-42CA-A4E8-8FE91CDCC570}"/>
              </a:ext>
            </a:extLst>
          </p:cNvPr>
          <p:cNvSpPr txBox="1"/>
          <p:nvPr/>
        </p:nvSpPr>
        <p:spPr>
          <a:xfrm>
            <a:off x="6124085" y="0"/>
            <a:ext cx="598038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“</a:t>
            </a:r>
            <a:r>
              <a:rPr lang="en-US" sz="2300" dirty="0" err="1">
                <a:latin typeface="Lucida Console" panose="020B0609040504020204" pitchFamily="49" charset="0"/>
              </a:rPr>
              <a:t>elmType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“div”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“</a:t>
            </a:r>
            <a:r>
              <a:rPr lang="en-US" sz="2300" dirty="0" err="1">
                <a:latin typeface="Lucida Console" panose="020B0609040504020204" pitchFamily="49" charset="0"/>
              </a:rPr>
              <a:t>debugMode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false</a:t>
            </a:r>
          </a:p>
          <a:p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3298C-2C4E-4EF9-BC41-1F285ED47574}"/>
              </a:ext>
            </a:extLst>
          </p:cNvPr>
          <p:cNvSpPr txBox="1"/>
          <p:nvPr/>
        </p:nvSpPr>
        <p:spPr>
          <a:xfrm>
            <a:off x="980595" y="5920255"/>
            <a:ext cx="3778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Adapted from json.org</a:t>
            </a:r>
          </a:p>
        </p:txBody>
      </p:sp>
    </p:spTree>
    <p:extLst>
      <p:ext uri="{BB962C8B-B14F-4D97-AF65-F5344CB8AC3E}">
        <p14:creationId xmlns:p14="http://schemas.microsoft.com/office/powerpoint/2010/main" val="399066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046C3-6643-4C44-A196-9E2CA796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28" y="195531"/>
            <a:ext cx="5716905" cy="8013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latin typeface="+mj-lt"/>
                <a:ea typeface="+mj-ea"/>
                <a:cs typeface="+mj-cs"/>
              </a:rPr>
              <a:t>JSON Syntax Crash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8C9F3-E09C-47F3-8B63-50CBD8CD3F63}"/>
              </a:ext>
            </a:extLst>
          </p:cNvPr>
          <p:cNvSpPr txBox="1"/>
          <p:nvPr/>
        </p:nvSpPr>
        <p:spPr>
          <a:xfrm>
            <a:off x="-41633" y="1248805"/>
            <a:ext cx="6137633" cy="4598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An object is a set of name/value pairs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Objects begin with a </a:t>
            </a:r>
            <a:r>
              <a:rPr lang="en-US" sz="2300" b="1" dirty="0">
                <a:solidFill>
                  <a:schemeClr val="bg2"/>
                </a:solidFill>
              </a:rPr>
              <a:t>{</a:t>
            </a:r>
            <a:r>
              <a:rPr lang="en-US" sz="2300" dirty="0">
                <a:solidFill>
                  <a:schemeClr val="bg1"/>
                </a:solidFill>
              </a:rPr>
              <a:t> and end with a </a:t>
            </a:r>
            <a:r>
              <a:rPr lang="en-US" sz="2300" b="1" dirty="0">
                <a:solidFill>
                  <a:schemeClr val="bg2"/>
                </a:solidFill>
              </a:rPr>
              <a:t>}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Each name is followed by a </a:t>
            </a:r>
            <a:r>
              <a:rPr lang="en-US" sz="2300" b="1" dirty="0">
                <a:solidFill>
                  <a:schemeClr val="bg2"/>
                </a:solidFill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Name/value pairs are separated by a </a:t>
            </a:r>
            <a:r>
              <a:rPr lang="en-US" sz="2300" b="1" dirty="0">
                <a:solidFill>
                  <a:schemeClr val="bg2"/>
                </a:solidFill>
              </a:rPr>
              <a:t>,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3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An array is an ordered collection of values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Arrays begin with a </a:t>
            </a:r>
            <a:r>
              <a:rPr lang="en-US" sz="2300" b="1" dirty="0">
                <a:solidFill>
                  <a:schemeClr val="bg2"/>
                </a:solidFill>
              </a:rPr>
              <a:t>[</a:t>
            </a:r>
            <a:r>
              <a:rPr lang="en-US" sz="2300" dirty="0">
                <a:solidFill>
                  <a:schemeClr val="bg1"/>
                </a:solidFill>
              </a:rPr>
              <a:t> and end with a </a:t>
            </a:r>
            <a:r>
              <a:rPr lang="en-US" sz="2300" b="1" dirty="0">
                <a:solidFill>
                  <a:schemeClr val="bg2"/>
                </a:solidFill>
              </a:rPr>
              <a:t>]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Array values are separated by a </a:t>
            </a:r>
            <a:r>
              <a:rPr lang="en-US" sz="2300" b="1" dirty="0">
                <a:solidFill>
                  <a:schemeClr val="bg2"/>
                </a:solidFill>
              </a:rPr>
              <a:t>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71AE9-172C-42CA-A4E8-8FE91CDCC570}"/>
              </a:ext>
            </a:extLst>
          </p:cNvPr>
          <p:cNvSpPr txBox="1"/>
          <p:nvPr/>
        </p:nvSpPr>
        <p:spPr>
          <a:xfrm>
            <a:off x="6124085" y="0"/>
            <a:ext cx="598038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“</a:t>
            </a:r>
            <a:r>
              <a:rPr lang="en-US" sz="2300" dirty="0" err="1">
                <a:latin typeface="Lucida Console" panose="020B0609040504020204" pitchFamily="49" charset="0"/>
              </a:rPr>
              <a:t>elmType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“div”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“</a:t>
            </a:r>
            <a:r>
              <a:rPr lang="en-US" sz="2300" dirty="0" err="1">
                <a:latin typeface="Lucida Console" panose="020B0609040504020204" pitchFamily="49" charset="0"/>
              </a:rPr>
              <a:t>debugMode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false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“children”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 [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  “</a:t>
            </a:r>
            <a:r>
              <a:rPr lang="en-US" sz="2300" dirty="0" err="1">
                <a:latin typeface="Lucida Console" panose="020B0609040504020204" pitchFamily="49" charset="0"/>
              </a:rPr>
              <a:t>elmType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“span”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  “txtContent”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“</a:t>
            </a:r>
            <a:r>
              <a:rPr lang="en-US" sz="2300" dirty="0" err="1">
                <a:latin typeface="Lucida Console" panose="020B0609040504020204" pitchFamily="49" charset="0"/>
              </a:rPr>
              <a:t>Yo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},</a:t>
            </a:r>
          </a:p>
          <a:p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    {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  “</a:t>
            </a:r>
            <a:r>
              <a:rPr lang="en-US" sz="2300" dirty="0" err="1">
                <a:latin typeface="Lucida Console" panose="020B0609040504020204" pitchFamily="49" charset="0"/>
              </a:rPr>
              <a:t>elmType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“span”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  “txtContent”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 “ Dawg!”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  ]</a:t>
            </a:r>
          </a:p>
          <a:p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3298C-2C4E-4EF9-BC41-1F285ED47574}"/>
              </a:ext>
            </a:extLst>
          </p:cNvPr>
          <p:cNvSpPr txBox="1"/>
          <p:nvPr/>
        </p:nvSpPr>
        <p:spPr>
          <a:xfrm>
            <a:off x="980595" y="5920255"/>
            <a:ext cx="3778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Adapted from json.org</a:t>
            </a:r>
          </a:p>
        </p:txBody>
      </p:sp>
    </p:spTree>
    <p:extLst>
      <p:ext uri="{BB962C8B-B14F-4D97-AF65-F5344CB8AC3E}">
        <p14:creationId xmlns:p14="http://schemas.microsoft.com/office/powerpoint/2010/main" val="33571336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D0B83E-70B6-4FBC-BBFB-11FB3483B3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54141" y="4136679"/>
            <a:ext cx="4510355" cy="733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@theChrisKent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D5D95-C18E-46C6-9AC0-0A0E5F6A9F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21287540">
            <a:off x="7850152" y="4682493"/>
            <a:ext cx="2189725" cy="80168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Print" panose="02000600000000000000" pitchFamily="2" charset="0"/>
              </a:rPr>
              <a:t>“Me”</a:t>
            </a:r>
          </a:p>
        </p:txBody>
      </p:sp>
      <p:pic>
        <p:nvPicPr>
          <p:cNvPr id="6" name="Picture 5" descr="Incredibly Handsome Man">
            <a:extLst>
              <a:ext uri="{FF2B5EF4-FFF2-40B4-BE49-F238E27FC236}">
                <a16:creationId xmlns:a16="http://schemas.microsoft.com/office/drawing/2014/main" id="{A5979121-E7A9-4BE3-BAF1-54F013B0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73" y="1137878"/>
            <a:ext cx="3143892" cy="30975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2" descr="http://cdn.madeby.hm/img/twitter-bird-white-on-blue-xl.png">
            <a:extLst>
              <a:ext uri="{FF2B5EF4-FFF2-40B4-BE49-F238E27FC236}">
                <a16:creationId xmlns:a16="http://schemas.microsoft.com/office/drawing/2014/main" id="{6A5D6851-EA20-47BF-8F67-1C36FF1A6C2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67" b="76267" l="33667" r="65567">
                        <a14:foregroundMark x1="34967" y1="31667" x2="34967" y2="31667"/>
                        <a14:foregroundMark x1="35533" y1="26600" x2="36133" y2="33133"/>
                        <a14:foregroundMark x1="56667" y1="25533" x2="56667" y2="25533"/>
                        <a14:foregroundMark x1="39133" y1="73800" x2="39133" y2="73800"/>
                        <a14:foregroundMark x1="45200" y1="76267" x2="45200" y2="76267"/>
                        <a14:foregroundMark x1="34833" y1="71733" x2="34833" y2="71733"/>
                        <a14:foregroundMark x1="33667" y1="71067" x2="33667" y2="71067"/>
                        <a14:foregroundMark x1="65267" y1="25800" x2="65267" y2="25800"/>
                        <a14:foregroundMark x1="65600" y1="30867" x2="65600" y2="30867"/>
                        <a14:foregroundMark x1="65400" y1="24600" x2="65400" y2="24600"/>
                        <a14:foregroundMark x1="56533" y1="23867" x2="56533" y2="23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7" t="21485" r="32227" b="20477"/>
          <a:stretch/>
        </p:blipFill>
        <p:spPr bwMode="auto">
          <a:xfrm>
            <a:off x="555555" y="4194726"/>
            <a:ext cx="76148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Line Arrow: Clockwise curve">
            <a:extLst>
              <a:ext uri="{FF2B5EF4-FFF2-40B4-BE49-F238E27FC236}">
                <a16:creationId xmlns:a16="http://schemas.microsoft.com/office/drawing/2014/main" id="{74567391-1DD3-437D-9EE0-42B71DCC8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986320">
            <a:off x="7224093" y="4493945"/>
            <a:ext cx="795248" cy="795248"/>
          </a:xfrm>
          <a:prstGeom prst="rect">
            <a:avLst/>
          </a:prstGeom>
        </p:spPr>
      </p:pic>
      <p:pic>
        <p:nvPicPr>
          <p:cNvPr id="18" name="Graphic 17" descr="Newspaper">
            <a:extLst>
              <a:ext uri="{FF2B5EF4-FFF2-40B4-BE49-F238E27FC236}">
                <a16:creationId xmlns:a16="http://schemas.microsoft.com/office/drawing/2014/main" id="{113D147C-2272-44BC-8B2F-06EC94398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099" y="5200650"/>
            <a:ext cx="914400" cy="914400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BFDD5A1-1724-4AAA-88C2-EF2B287408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622" y="0"/>
            <a:ext cx="1197903" cy="1896680"/>
          </a:xfrm>
          <a:prstGeom prst="rect">
            <a:avLst/>
          </a:prstGeom>
        </p:spPr>
      </p:pic>
      <p:pic>
        <p:nvPicPr>
          <p:cNvPr id="8" name="Graphic 7" descr="Map with pin">
            <a:extLst>
              <a:ext uri="{FF2B5EF4-FFF2-40B4-BE49-F238E27FC236}">
                <a16:creationId xmlns:a16="http://schemas.microsoft.com/office/drawing/2014/main" id="{CDFF19D5-4103-4BF0-BCDE-3562D99016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9099" y="285750"/>
            <a:ext cx="914400" cy="914400"/>
          </a:xfrm>
          <a:prstGeom prst="rect">
            <a:avLst/>
          </a:prstGeom>
        </p:spPr>
      </p:pic>
      <p:pic>
        <p:nvPicPr>
          <p:cNvPr id="11" name="Graphic 10" descr="Hamster">
            <a:extLst>
              <a:ext uri="{FF2B5EF4-FFF2-40B4-BE49-F238E27FC236}">
                <a16:creationId xmlns:a16="http://schemas.microsoft.com/office/drawing/2014/main" id="{116791E3-2DF1-4CDB-94DD-74F241AD7C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9099" y="2891734"/>
            <a:ext cx="914400" cy="914400"/>
          </a:xfrm>
          <a:prstGeom prst="rect">
            <a:avLst/>
          </a:prstGeom>
        </p:spPr>
      </p:pic>
      <p:pic>
        <p:nvPicPr>
          <p:cNvPr id="14" name="Graphic 13" descr="Heart">
            <a:extLst>
              <a:ext uri="{FF2B5EF4-FFF2-40B4-BE49-F238E27FC236}">
                <a16:creationId xmlns:a16="http://schemas.microsoft.com/office/drawing/2014/main" id="{E57B6C6F-8A91-47EA-A779-36EE280D74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9099" y="1588742"/>
            <a:ext cx="914400" cy="914400"/>
          </a:xfrm>
          <a:prstGeom prst="rect">
            <a:avLst/>
          </a:prstGeom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2E0DE1B-726D-4E9C-B124-19A3E80436DC}"/>
              </a:ext>
            </a:extLst>
          </p:cNvPr>
          <p:cNvSpPr txBox="1">
            <a:spLocks/>
          </p:cNvSpPr>
          <p:nvPr/>
        </p:nvSpPr>
        <p:spPr>
          <a:xfrm>
            <a:off x="1654141" y="5291137"/>
            <a:ext cx="4510355" cy="73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theChrisKent.com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99D58F-48A2-4AD2-8F14-61D870094DF9}"/>
              </a:ext>
            </a:extLst>
          </p:cNvPr>
          <p:cNvGrpSpPr/>
          <p:nvPr/>
        </p:nvGrpSpPr>
        <p:grpSpPr>
          <a:xfrm>
            <a:off x="1659277" y="2927558"/>
            <a:ext cx="3143892" cy="857138"/>
            <a:chOff x="1767156" y="2938574"/>
            <a:chExt cx="3143892" cy="8571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3720CB-371A-406C-B3BD-DA3E0F55B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6202" y="2938574"/>
              <a:ext cx="1222005" cy="431650"/>
            </a:xfrm>
            <a:prstGeom prst="rect">
              <a:avLst/>
            </a:prstGeom>
          </p:spPr>
        </p:pic>
        <p:sp>
          <p:nvSpPr>
            <p:cNvPr id="21" name="Content Placeholder 4">
              <a:extLst>
                <a:ext uri="{FF2B5EF4-FFF2-40B4-BE49-F238E27FC236}">
                  <a16:creationId xmlns:a16="http://schemas.microsoft.com/office/drawing/2014/main" id="{C3DC4A20-023F-4F27-82A9-147667AC3685}"/>
                </a:ext>
              </a:extLst>
            </p:cNvPr>
            <p:cNvSpPr txBox="1">
              <a:spLocks/>
            </p:cNvSpPr>
            <p:nvPr/>
          </p:nvSpPr>
          <p:spPr>
            <a:xfrm>
              <a:off x="1767156" y="3429000"/>
              <a:ext cx="3143892" cy="3667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347663" indent="-347663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48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12620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7192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21764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Office 365 Practice Lead</a:t>
              </a:r>
            </a:p>
          </p:txBody>
        </p:sp>
      </p:grp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94EDF24-42BC-46EB-9D33-6E205F1FCA86}"/>
              </a:ext>
            </a:extLst>
          </p:cNvPr>
          <p:cNvSpPr txBox="1">
            <a:spLocks/>
          </p:cNvSpPr>
          <p:nvPr/>
        </p:nvSpPr>
        <p:spPr>
          <a:xfrm>
            <a:off x="1652190" y="444250"/>
            <a:ext cx="4510355" cy="73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Indianapolis, IN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3B7DEA9F-F212-4048-91CD-A7C5037A84F3}"/>
              </a:ext>
            </a:extLst>
          </p:cNvPr>
          <p:cNvSpPr txBox="1">
            <a:spLocks/>
          </p:cNvSpPr>
          <p:nvPr/>
        </p:nvSpPr>
        <p:spPr>
          <a:xfrm rot="439260">
            <a:off x="10634470" y="2121190"/>
            <a:ext cx="1618425" cy="80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+mj-ea"/>
                <a:cs typeface="+mj-cs"/>
              </a:rPr>
              <a:t>Office Development</a:t>
            </a:r>
          </a:p>
        </p:txBody>
      </p:sp>
      <p:pic>
        <p:nvPicPr>
          <p:cNvPr id="31" name="Graphic 30" descr="Line Arrow: Slight curve">
            <a:extLst>
              <a:ext uri="{FF2B5EF4-FFF2-40B4-BE49-F238E27FC236}">
                <a16:creationId xmlns:a16="http://schemas.microsoft.com/office/drawing/2014/main" id="{D02A6F84-9A91-4A44-B5B5-6DF7FD0ABF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578978">
            <a:off x="11686882" y="1998025"/>
            <a:ext cx="480161" cy="48016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8A46201-88F6-4E31-A99F-D1A70A2B44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45370" y="5555443"/>
            <a:ext cx="1746629" cy="873315"/>
          </a:xfrm>
          <a:prstGeom prst="rect">
            <a:avLst/>
          </a:prstGeom>
        </p:spPr>
      </p:pic>
      <p:sp>
        <p:nvSpPr>
          <p:cNvPr id="32" name="Title 3">
            <a:extLst>
              <a:ext uri="{FF2B5EF4-FFF2-40B4-BE49-F238E27FC236}">
                <a16:creationId xmlns:a16="http://schemas.microsoft.com/office/drawing/2014/main" id="{2CE8DD22-0E77-4648-8138-A14AF400CF33}"/>
              </a:ext>
            </a:extLst>
          </p:cNvPr>
          <p:cNvSpPr txBox="1">
            <a:spLocks/>
          </p:cNvSpPr>
          <p:nvPr/>
        </p:nvSpPr>
        <p:spPr>
          <a:xfrm rot="20912100">
            <a:off x="10507971" y="4469261"/>
            <a:ext cx="1711419" cy="80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+mj-ea"/>
                <a:cs typeface="+mj-cs"/>
              </a:rPr>
              <a:t>Member of the Core Team</a:t>
            </a:r>
          </a:p>
        </p:txBody>
      </p:sp>
      <p:pic>
        <p:nvPicPr>
          <p:cNvPr id="33" name="Graphic 32" descr="Line Arrow: Slight curve">
            <a:extLst>
              <a:ext uri="{FF2B5EF4-FFF2-40B4-BE49-F238E27FC236}">
                <a16:creationId xmlns:a16="http://schemas.microsoft.com/office/drawing/2014/main" id="{2200C44C-06CC-41D8-8B47-FFF3F8894D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6050854">
            <a:off x="10433255" y="5011535"/>
            <a:ext cx="480161" cy="48016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4988523-2A2E-4F21-A84D-924E81C13E27}"/>
              </a:ext>
            </a:extLst>
          </p:cNvPr>
          <p:cNvGrpSpPr/>
          <p:nvPr/>
        </p:nvGrpSpPr>
        <p:grpSpPr>
          <a:xfrm>
            <a:off x="1659277" y="1478295"/>
            <a:ext cx="4457982" cy="1097280"/>
            <a:chOff x="1548790" y="2824228"/>
            <a:chExt cx="4457982" cy="1097280"/>
          </a:xfrm>
        </p:grpSpPr>
        <p:pic>
          <p:nvPicPr>
            <p:cNvPr id="7" name="Picture 6" descr="A young boy sitting at a table eating food&#10;&#10;Description generated with high confidence">
              <a:extLst>
                <a:ext uri="{FF2B5EF4-FFF2-40B4-BE49-F238E27FC236}">
                  <a16:creationId xmlns:a16="http://schemas.microsoft.com/office/drawing/2014/main" id="{B97D564B-77A9-40A8-A348-700CBE26B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8155" y="2825653"/>
              <a:ext cx="1097280" cy="109443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 descr="A person standing next to a body of water&#10;&#10;Description generated with very high confidence">
              <a:extLst>
                <a:ext uri="{FF2B5EF4-FFF2-40B4-BE49-F238E27FC236}">
                  <a16:creationId xmlns:a16="http://schemas.microsoft.com/office/drawing/2014/main" id="{63F2DDFF-E635-43C1-A12D-B5FD062B6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9492" y="2824228"/>
              <a:ext cx="1097280" cy="109728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erson riding on top of a rock&#10;&#10;Description generated with high confidence">
              <a:extLst>
                <a:ext uri="{FF2B5EF4-FFF2-40B4-BE49-F238E27FC236}">
                  <a16:creationId xmlns:a16="http://schemas.microsoft.com/office/drawing/2014/main" id="{4FF8DBF4-9E39-425E-A52C-079B07370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66815" y="2824228"/>
              <a:ext cx="1101298" cy="109728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4" name="Picture 33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CE1F7D7B-28A1-4414-A7DB-5539BB868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8790" y="2824228"/>
              <a:ext cx="1037985" cy="109728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8289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" fill="hold">
                                          <p:stCondLst>
                                            <p:cond delay="2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" fill="hold">
                                          <p:stCondLst>
                                            <p:cond delay="5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/>
      <p:bldP spid="20" grpId="0"/>
      <p:bldP spid="22" grpId="0"/>
      <p:bldP spid="30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046C3-6643-4C44-A196-9E2CA796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28" y="195531"/>
            <a:ext cx="5716905" cy="8013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latin typeface="+mj-lt"/>
                <a:ea typeface="+mj-ea"/>
                <a:cs typeface="+mj-cs"/>
              </a:rPr>
              <a:t>JSON Syntax Crash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8C9F3-E09C-47F3-8B63-50CBD8CD3F63}"/>
              </a:ext>
            </a:extLst>
          </p:cNvPr>
          <p:cNvSpPr txBox="1"/>
          <p:nvPr/>
        </p:nvSpPr>
        <p:spPr>
          <a:xfrm>
            <a:off x="-41633" y="1248805"/>
            <a:ext cx="6137633" cy="4598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An object is a set of name/value pairs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Objects begin with a </a:t>
            </a:r>
            <a:r>
              <a:rPr lang="en-US" sz="2300" b="1" dirty="0">
                <a:solidFill>
                  <a:schemeClr val="bg2"/>
                </a:solidFill>
              </a:rPr>
              <a:t>{</a:t>
            </a:r>
            <a:r>
              <a:rPr lang="en-US" sz="2300" dirty="0">
                <a:solidFill>
                  <a:schemeClr val="bg1"/>
                </a:solidFill>
              </a:rPr>
              <a:t> and end with a </a:t>
            </a:r>
            <a:r>
              <a:rPr lang="en-US" sz="2300" b="1" dirty="0">
                <a:solidFill>
                  <a:schemeClr val="bg2"/>
                </a:solidFill>
              </a:rPr>
              <a:t>}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Each name is followed by a </a:t>
            </a:r>
            <a:r>
              <a:rPr lang="en-US" sz="2300" b="1" dirty="0">
                <a:solidFill>
                  <a:schemeClr val="bg2"/>
                </a:solidFill>
              </a:rPr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Name/value pairs are separated by a </a:t>
            </a:r>
            <a:r>
              <a:rPr lang="en-US" sz="2300" b="1" dirty="0">
                <a:solidFill>
                  <a:schemeClr val="bg2"/>
                </a:solidFill>
              </a:rPr>
              <a:t>,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300" b="1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An array is an ordered collection of values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Arrays begin with a </a:t>
            </a:r>
            <a:r>
              <a:rPr lang="en-US" sz="2300" b="1" dirty="0">
                <a:solidFill>
                  <a:schemeClr val="bg2"/>
                </a:solidFill>
              </a:rPr>
              <a:t>[</a:t>
            </a:r>
            <a:r>
              <a:rPr lang="en-US" sz="2300" dirty="0">
                <a:solidFill>
                  <a:schemeClr val="bg1"/>
                </a:solidFill>
              </a:rPr>
              <a:t> and end with a </a:t>
            </a:r>
            <a:r>
              <a:rPr lang="en-US" sz="2300" b="1" dirty="0">
                <a:solidFill>
                  <a:schemeClr val="bg2"/>
                </a:solidFill>
              </a:rPr>
              <a:t>]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Array values are separated by a </a:t>
            </a:r>
            <a:r>
              <a:rPr lang="en-US" sz="2300" b="1" dirty="0">
                <a:solidFill>
                  <a:schemeClr val="bg2"/>
                </a:solidFill>
              </a:rPr>
              <a:t>,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3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A value can be a string in double quotes, a number, true, false, null, object, or array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C71AE9-172C-42CA-A4E8-8FE91CDCC570}"/>
              </a:ext>
            </a:extLst>
          </p:cNvPr>
          <p:cNvSpPr txBox="1"/>
          <p:nvPr/>
        </p:nvSpPr>
        <p:spPr>
          <a:xfrm>
            <a:off x="6124085" y="0"/>
            <a:ext cx="598038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“</a:t>
            </a:r>
            <a:r>
              <a:rPr lang="en-US" sz="2300" dirty="0" err="1">
                <a:latin typeface="Lucida Console" panose="020B0609040504020204" pitchFamily="49" charset="0"/>
              </a:rPr>
              <a:t>elmType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“div”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“</a:t>
            </a:r>
            <a:r>
              <a:rPr lang="en-US" sz="2300" dirty="0" err="1">
                <a:latin typeface="Lucida Console" panose="020B0609040504020204" pitchFamily="49" charset="0"/>
              </a:rPr>
              <a:t>debugMode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false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“children”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 [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  “</a:t>
            </a:r>
            <a:r>
              <a:rPr lang="en-US" sz="2300" dirty="0" err="1">
                <a:latin typeface="Lucida Console" panose="020B0609040504020204" pitchFamily="49" charset="0"/>
              </a:rPr>
              <a:t>elmType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“span”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  “txtContent”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“</a:t>
            </a:r>
            <a:r>
              <a:rPr lang="en-US" sz="2300" dirty="0" err="1">
                <a:latin typeface="Lucida Console" panose="020B0609040504020204" pitchFamily="49" charset="0"/>
              </a:rPr>
              <a:t>Yo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},</a:t>
            </a:r>
          </a:p>
          <a:p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    {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  “</a:t>
            </a:r>
            <a:r>
              <a:rPr lang="en-US" sz="2300" dirty="0" err="1">
                <a:latin typeface="Lucida Console" panose="020B0609040504020204" pitchFamily="49" charset="0"/>
              </a:rPr>
              <a:t>elmType</a:t>
            </a:r>
            <a:r>
              <a:rPr lang="en-US" sz="2300" dirty="0">
                <a:latin typeface="Lucida Console" panose="020B0609040504020204" pitchFamily="49" charset="0"/>
              </a:rPr>
              <a:t>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“span”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  “txtContent”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 “ Dawg!”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  ],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“style”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 {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“color”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“red”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,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  “padding-left”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:</a:t>
            </a:r>
            <a:r>
              <a:rPr lang="en-US" sz="2300" dirty="0">
                <a:latin typeface="Lucida Console" panose="020B0609040504020204" pitchFamily="49" charset="0"/>
              </a:rPr>
              <a:t> “4px”</a:t>
            </a:r>
          </a:p>
          <a:p>
            <a:r>
              <a:rPr lang="en-US" sz="2300" dirty="0">
                <a:latin typeface="Lucida Console" panose="020B0609040504020204" pitchFamily="49" charset="0"/>
              </a:rPr>
              <a:t>  </a:t>
            </a:r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US" sz="2300" b="1" dirty="0">
                <a:solidFill>
                  <a:schemeClr val="bg2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3298C-2C4E-4EF9-BC41-1F285ED47574}"/>
              </a:ext>
            </a:extLst>
          </p:cNvPr>
          <p:cNvSpPr txBox="1"/>
          <p:nvPr/>
        </p:nvSpPr>
        <p:spPr>
          <a:xfrm>
            <a:off x="980595" y="5920255"/>
            <a:ext cx="3778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Adapted from json.org</a:t>
            </a:r>
          </a:p>
        </p:txBody>
      </p:sp>
    </p:spTree>
    <p:extLst>
      <p:ext uri="{BB962C8B-B14F-4D97-AF65-F5344CB8AC3E}">
        <p14:creationId xmlns:p14="http://schemas.microsoft.com/office/powerpoint/2010/main" val="1014134092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54A7C0-7D2E-484A-B405-954FE5354D9E}"/>
              </a:ext>
            </a:extLst>
          </p:cNvPr>
          <p:cNvSpPr/>
          <p:nvPr/>
        </p:nvSpPr>
        <p:spPr>
          <a:xfrm>
            <a:off x="5894520" y="2703019"/>
            <a:ext cx="4597017" cy="1200329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+mj-lt"/>
              </a:rPr>
              <a:t>div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45BB24-0282-4837-8FFB-6BFAB39372BD}"/>
              </a:ext>
            </a:extLst>
          </p:cNvPr>
          <p:cNvSpPr/>
          <p:nvPr/>
        </p:nvSpPr>
        <p:spPr>
          <a:xfrm>
            <a:off x="6178816" y="3171106"/>
            <a:ext cx="1292795" cy="484999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+mj-lt"/>
              </a:rPr>
              <a:t>span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E6E2F-D669-42B8-BF82-FACC8BD0F5F9}"/>
              </a:ext>
            </a:extLst>
          </p:cNvPr>
          <p:cNvSpPr/>
          <p:nvPr/>
        </p:nvSpPr>
        <p:spPr>
          <a:xfrm>
            <a:off x="7755907" y="3162972"/>
            <a:ext cx="2474944" cy="51793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+mj-lt"/>
              </a:rPr>
              <a:t>span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2B9347-F8B1-4D80-B8F3-78C93AD4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6" y="459840"/>
            <a:ext cx="4475782" cy="5856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8D2C3-AE09-47E2-9C62-960F9F17BE51}"/>
              </a:ext>
            </a:extLst>
          </p:cNvPr>
          <p:cNvSpPr txBox="1"/>
          <p:nvPr/>
        </p:nvSpPr>
        <p:spPr>
          <a:xfrm>
            <a:off x="3701716" y="5116250"/>
            <a:ext cx="849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dirty="0">
                <a:solidFill>
                  <a:schemeClr val="accent5"/>
                </a:solidFill>
              </a:rPr>
              <a:t>div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class="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-field-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customFormatter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-field-severity--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severeWarning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5"/>
                </a:solidFill>
              </a:rPr>
              <a:t>&gt;</a:t>
            </a:r>
          </a:p>
          <a:p>
            <a:r>
              <a:rPr lang="en-US" dirty="0">
                <a:solidFill>
                  <a:schemeClr val="accent5"/>
                </a:solidFill>
              </a:rPr>
              <a:t>  &lt;span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style="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padding-left:4px;</a:t>
            </a:r>
            <a:r>
              <a:rPr lang="en-US" dirty="0">
                <a:solidFill>
                  <a:schemeClr val="accent1"/>
                </a:solidFill>
              </a:rPr>
              <a:t>" </a:t>
            </a:r>
            <a:r>
              <a:rPr lang="en-US" dirty="0" err="1">
                <a:solidFill>
                  <a:schemeClr val="accent1"/>
                </a:solidFill>
              </a:rPr>
              <a:t>iconname</a:t>
            </a:r>
            <a:r>
              <a:rPr lang="en-US" dirty="0">
                <a:solidFill>
                  <a:schemeClr val="accent1"/>
                </a:solidFill>
              </a:rPr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Warning</a:t>
            </a:r>
            <a:r>
              <a:rPr lang="en-US" dirty="0">
                <a:solidFill>
                  <a:schemeClr val="accent1"/>
                </a:solidFill>
              </a:rPr>
              <a:t>" class="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css-148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5"/>
                </a:solidFill>
              </a:rPr>
              <a:t>&gt;&lt;/span&gt;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5"/>
                </a:solidFill>
              </a:rPr>
              <a:t>&lt;span </a:t>
            </a:r>
            <a:r>
              <a:rPr lang="en-US" dirty="0">
                <a:solidFill>
                  <a:schemeClr val="accent1"/>
                </a:solidFill>
              </a:rPr>
              <a:t>style="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padding-left:4px;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5"/>
                </a:solidFill>
              </a:rPr>
              <a:t>&gt;</a:t>
            </a:r>
            <a:r>
              <a:rPr lang="en-US" dirty="0"/>
              <a:t>Wise Polar Bear</a:t>
            </a:r>
            <a:r>
              <a:rPr lang="en-US" dirty="0">
                <a:solidFill>
                  <a:schemeClr val="accent5"/>
                </a:solidFill>
              </a:rPr>
              <a:t>&lt;/span&gt;</a:t>
            </a:r>
          </a:p>
          <a:p>
            <a:r>
              <a:rPr lang="en-US" dirty="0">
                <a:solidFill>
                  <a:schemeClr val="accent5"/>
                </a:solidFill>
              </a:rPr>
              <a:t>&lt;/div&gt;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E1D0FB-4FB8-4619-8A9A-360581D85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67" y="500366"/>
            <a:ext cx="3161722" cy="1021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C05B91-4298-4F24-82F2-469974342BFD}"/>
              </a:ext>
            </a:extLst>
          </p:cNvPr>
          <p:cNvSpPr txBox="1"/>
          <p:nvPr/>
        </p:nvSpPr>
        <p:spPr>
          <a:xfrm>
            <a:off x="0" y="0"/>
            <a:ext cx="207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Format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BFF85-9686-488E-A613-094208764DCC}"/>
              </a:ext>
            </a:extLst>
          </p:cNvPr>
          <p:cNvSpPr txBox="1"/>
          <p:nvPr/>
        </p:nvSpPr>
        <p:spPr>
          <a:xfrm>
            <a:off x="4974576" y="0"/>
            <a:ext cx="26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Rendered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800E4-1491-4C7D-9D79-0285702ED044}"/>
              </a:ext>
            </a:extLst>
          </p:cNvPr>
          <p:cNvSpPr txBox="1"/>
          <p:nvPr/>
        </p:nvSpPr>
        <p:spPr>
          <a:xfrm>
            <a:off x="5014585" y="1840454"/>
            <a:ext cx="366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Element Visualization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17072-1B17-4E75-B40C-566BD5214862}"/>
              </a:ext>
            </a:extLst>
          </p:cNvPr>
          <p:cNvSpPr txBox="1"/>
          <p:nvPr/>
        </p:nvSpPr>
        <p:spPr>
          <a:xfrm>
            <a:off x="3701716" y="4654585"/>
            <a:ext cx="26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Generated HTML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688594-40B9-4D5D-8533-D90133B74EFF}"/>
              </a:ext>
            </a:extLst>
          </p:cNvPr>
          <p:cNvGrpSpPr/>
          <p:nvPr/>
        </p:nvGrpSpPr>
        <p:grpSpPr>
          <a:xfrm>
            <a:off x="322370" y="921505"/>
            <a:ext cx="5572150" cy="2381679"/>
            <a:chOff x="322370" y="921505"/>
            <a:chExt cx="5572150" cy="238167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0B3198-50AE-4BE2-902D-6FF36A96201C}"/>
                </a:ext>
              </a:extLst>
            </p:cNvPr>
            <p:cNvSpPr/>
            <p:nvPr/>
          </p:nvSpPr>
          <p:spPr>
            <a:xfrm>
              <a:off x="322370" y="921505"/>
              <a:ext cx="1693755" cy="24054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4474174-FBB4-4B73-91C0-5AC2BCE164E8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2016125" y="1041778"/>
              <a:ext cx="3878395" cy="2261406"/>
            </a:xfrm>
            <a:prstGeom prst="bentConnector3">
              <a:avLst>
                <a:gd name="adj1" fmla="val 69844"/>
              </a:avLst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8BFE61-D277-4EE0-AFC6-F4E1ACE6B1E9}"/>
              </a:ext>
            </a:extLst>
          </p:cNvPr>
          <p:cNvGrpSpPr/>
          <p:nvPr/>
        </p:nvGrpSpPr>
        <p:grpSpPr>
          <a:xfrm>
            <a:off x="322369" y="1011106"/>
            <a:ext cx="4931998" cy="871668"/>
            <a:chOff x="322369" y="770561"/>
            <a:chExt cx="4931998" cy="87166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6FC042-9941-437E-8D4B-2D96D635C895}"/>
                </a:ext>
              </a:extLst>
            </p:cNvPr>
            <p:cNvSpPr/>
            <p:nvPr/>
          </p:nvSpPr>
          <p:spPr>
            <a:xfrm>
              <a:off x="322369" y="921504"/>
              <a:ext cx="4342499" cy="72072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D1D080-F068-4257-A250-4E8410B7AF98}"/>
                </a:ext>
              </a:extLst>
            </p:cNvPr>
            <p:cNvCxnSpPr>
              <a:cxnSpLocks/>
              <a:stCxn id="25" idx="3"/>
              <a:endCxn id="11" idx="1"/>
            </p:cNvCxnSpPr>
            <p:nvPr/>
          </p:nvCxnSpPr>
          <p:spPr>
            <a:xfrm flipV="1">
              <a:off x="4664868" y="770561"/>
              <a:ext cx="589499" cy="51130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8F9A11-9AD9-4140-9169-BE1E9F936F79}"/>
              </a:ext>
            </a:extLst>
          </p:cNvPr>
          <p:cNvGrpSpPr/>
          <p:nvPr/>
        </p:nvGrpSpPr>
        <p:grpSpPr>
          <a:xfrm>
            <a:off x="320793" y="1872414"/>
            <a:ext cx="10048757" cy="4229936"/>
            <a:chOff x="320793" y="1872414"/>
            <a:chExt cx="10048757" cy="42299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A7139C4-E7B2-469F-A85A-E257B8B67314}"/>
                </a:ext>
              </a:extLst>
            </p:cNvPr>
            <p:cNvGrpSpPr/>
            <p:nvPr/>
          </p:nvGrpSpPr>
          <p:grpSpPr>
            <a:xfrm>
              <a:off x="320793" y="1872414"/>
              <a:ext cx="7307102" cy="4229936"/>
              <a:chOff x="322370" y="921505"/>
              <a:chExt cx="7307102" cy="422993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B6699C6-1E99-4158-BBE0-2A89948E0D87}"/>
                  </a:ext>
                </a:extLst>
              </p:cNvPr>
              <p:cNvSpPr/>
              <p:nvPr/>
            </p:nvSpPr>
            <p:spPr>
              <a:xfrm>
                <a:off x="322370" y="921505"/>
                <a:ext cx="3286007" cy="4229936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746CC9C3-562B-478F-95B5-DE4EFE0AEF21}"/>
                  </a:ext>
                </a:extLst>
              </p:cNvPr>
              <p:cNvCxnSpPr>
                <a:cxnSpLocks/>
                <a:stCxn id="33" idx="3"/>
                <a:endCxn id="37" idx="1"/>
              </p:cNvCxnSpPr>
              <p:nvPr/>
            </p:nvCxnSpPr>
            <p:spPr>
              <a:xfrm>
                <a:off x="3608377" y="3036473"/>
                <a:ext cx="4021095" cy="28187"/>
              </a:xfrm>
              <a:prstGeom prst="bentConnector4">
                <a:avLst>
                  <a:gd name="adj1" fmla="val -8"/>
                  <a:gd name="adj2" fmla="val 911012"/>
                </a:avLst>
              </a:prstGeom>
              <a:ln w="28575">
                <a:solidFill>
                  <a:schemeClr val="tx2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4F12B0AD-5A00-4CE9-BCF6-652E40B80FB8}"/>
                </a:ext>
              </a:extLst>
            </p:cNvPr>
            <p:cNvSpPr/>
            <p:nvPr/>
          </p:nvSpPr>
          <p:spPr>
            <a:xfrm rot="16200000">
              <a:off x="7987625" y="1633644"/>
              <a:ext cx="461663" cy="4302187"/>
            </a:xfrm>
            <a:prstGeom prst="leftBrace">
              <a:avLst>
                <a:gd name="adj1" fmla="val 8333"/>
                <a:gd name="adj2" fmla="val 36273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DFC39C-B0D3-4F12-9D4C-82880EE9A42E}"/>
              </a:ext>
            </a:extLst>
          </p:cNvPr>
          <p:cNvGrpSpPr/>
          <p:nvPr/>
        </p:nvGrpSpPr>
        <p:grpSpPr>
          <a:xfrm>
            <a:off x="730294" y="2333089"/>
            <a:ext cx="5448522" cy="1080517"/>
            <a:chOff x="322370" y="911980"/>
            <a:chExt cx="5448522" cy="10805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12AB98-7BBC-4546-890F-1E9C69B0A6CF}"/>
                </a:ext>
              </a:extLst>
            </p:cNvPr>
            <p:cNvSpPr/>
            <p:nvPr/>
          </p:nvSpPr>
          <p:spPr>
            <a:xfrm>
              <a:off x="322370" y="911980"/>
              <a:ext cx="1765256" cy="24054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2E62EB9C-5AFB-40E2-923C-9C27AA770D34}"/>
                </a:ext>
              </a:extLst>
            </p:cNvPr>
            <p:cNvCxnSpPr>
              <a:cxnSpLocks/>
              <a:stCxn id="42" idx="3"/>
              <a:endCxn id="5" idx="1"/>
            </p:cNvCxnSpPr>
            <p:nvPr/>
          </p:nvCxnSpPr>
          <p:spPr>
            <a:xfrm>
              <a:off x="2087626" y="1032253"/>
              <a:ext cx="3683266" cy="96024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9E6BCB-332F-41BE-9814-526C290ABE4C}"/>
              </a:ext>
            </a:extLst>
          </p:cNvPr>
          <p:cNvGrpSpPr/>
          <p:nvPr/>
        </p:nvGrpSpPr>
        <p:grpSpPr>
          <a:xfrm>
            <a:off x="728981" y="1162049"/>
            <a:ext cx="4757419" cy="2121949"/>
            <a:chOff x="322370" y="-489245"/>
            <a:chExt cx="4757419" cy="21219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5ADB0F-DC9F-48F0-BB51-57CA01F7FBB7}"/>
                </a:ext>
              </a:extLst>
            </p:cNvPr>
            <p:cNvSpPr/>
            <p:nvPr/>
          </p:nvSpPr>
          <p:spPr>
            <a:xfrm>
              <a:off x="322370" y="921505"/>
              <a:ext cx="2252344" cy="711199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3665FA31-7DEF-47ED-BEDF-4F41C574BFED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 flipV="1">
              <a:off x="2574714" y="-489245"/>
              <a:ext cx="2505075" cy="1766350"/>
            </a:xfrm>
            <a:prstGeom prst="bentConnector3">
              <a:avLst>
                <a:gd name="adj1" fmla="val 99905"/>
              </a:avLst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A2B0615-BFBA-4004-8BB2-7D50A6CE637A}"/>
              </a:ext>
            </a:extLst>
          </p:cNvPr>
          <p:cNvGrpSpPr/>
          <p:nvPr/>
        </p:nvGrpSpPr>
        <p:grpSpPr>
          <a:xfrm>
            <a:off x="723330" y="1136539"/>
            <a:ext cx="4647054" cy="2856670"/>
            <a:chOff x="570930" y="984139"/>
            <a:chExt cx="4647054" cy="285667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1C54BE1-6671-4891-8053-D230EAAA7C3E}"/>
                </a:ext>
              </a:extLst>
            </p:cNvPr>
            <p:cNvGrpSpPr/>
            <p:nvPr/>
          </p:nvGrpSpPr>
          <p:grpSpPr>
            <a:xfrm>
              <a:off x="570930" y="1113935"/>
              <a:ext cx="4583953" cy="2726874"/>
              <a:chOff x="572507" y="163026"/>
              <a:chExt cx="4583953" cy="2726874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53E5CF9-9692-4E99-8A32-D18D6E02A766}"/>
                  </a:ext>
                </a:extLst>
              </p:cNvPr>
              <p:cNvSpPr/>
              <p:nvPr/>
            </p:nvSpPr>
            <p:spPr>
              <a:xfrm>
                <a:off x="572507" y="2180689"/>
                <a:ext cx="2261261" cy="709211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Connector: Elbow 64">
                <a:extLst>
                  <a:ext uri="{FF2B5EF4-FFF2-40B4-BE49-F238E27FC236}">
                    <a16:creationId xmlns:a16="http://schemas.microsoft.com/office/drawing/2014/main" id="{EC83DB95-DE94-4689-9FFD-20DEA8BF885A}"/>
                  </a:ext>
                </a:extLst>
              </p:cNvPr>
              <p:cNvCxnSpPr>
                <a:cxnSpLocks/>
                <a:stCxn id="64" idx="3"/>
                <a:endCxn id="63" idx="1"/>
              </p:cNvCxnSpPr>
              <p:nvPr/>
            </p:nvCxnSpPr>
            <p:spPr>
              <a:xfrm flipV="1">
                <a:off x="2833768" y="163026"/>
                <a:ext cx="2322692" cy="2372269"/>
              </a:xfrm>
              <a:prstGeom prst="bentConnector2">
                <a:avLst/>
              </a:prstGeom>
              <a:ln w="28575">
                <a:solidFill>
                  <a:schemeClr val="tx2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Left Brace 62">
              <a:extLst>
                <a:ext uri="{FF2B5EF4-FFF2-40B4-BE49-F238E27FC236}">
                  <a16:creationId xmlns:a16="http://schemas.microsoft.com/office/drawing/2014/main" id="{B1072EC5-44DA-4A5D-9528-E8C85762F7F7}"/>
                </a:ext>
              </a:extLst>
            </p:cNvPr>
            <p:cNvSpPr/>
            <p:nvPr/>
          </p:nvSpPr>
          <p:spPr>
            <a:xfrm rot="16200000">
              <a:off x="5084869" y="980820"/>
              <a:ext cx="129795" cy="136434"/>
            </a:xfrm>
            <a:prstGeom prst="leftBrace">
              <a:avLst>
                <a:gd name="adj1" fmla="val 8333"/>
                <a:gd name="adj2" fmla="val 53750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E4314B4-BE3C-40DA-8F36-047359FC70B6}"/>
              </a:ext>
            </a:extLst>
          </p:cNvPr>
          <p:cNvGrpSpPr/>
          <p:nvPr/>
        </p:nvGrpSpPr>
        <p:grpSpPr>
          <a:xfrm>
            <a:off x="715054" y="3680908"/>
            <a:ext cx="8278325" cy="1003466"/>
            <a:chOff x="322370" y="149059"/>
            <a:chExt cx="8278325" cy="100346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1110CC7-44CC-45F2-AE41-11F0A415A15D}"/>
                </a:ext>
              </a:extLst>
            </p:cNvPr>
            <p:cNvSpPr/>
            <p:nvPr/>
          </p:nvSpPr>
          <p:spPr>
            <a:xfrm>
              <a:off x="322370" y="911980"/>
              <a:ext cx="1765256" cy="24054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3EE9AFE0-DED9-4AD6-84E5-9176D18F07B0}"/>
                </a:ext>
              </a:extLst>
            </p:cNvPr>
            <p:cNvCxnSpPr>
              <a:cxnSpLocks/>
              <a:stCxn id="82" idx="3"/>
              <a:endCxn id="6" idx="2"/>
            </p:cNvCxnSpPr>
            <p:nvPr/>
          </p:nvCxnSpPr>
          <p:spPr>
            <a:xfrm flipV="1">
              <a:off x="2087626" y="149059"/>
              <a:ext cx="6513069" cy="883194"/>
            </a:xfrm>
            <a:prstGeom prst="bentConnector2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9A2D7B3-5E60-4410-B1E8-6317ED32E9CB}"/>
              </a:ext>
            </a:extLst>
          </p:cNvPr>
          <p:cNvGrpSpPr/>
          <p:nvPr/>
        </p:nvGrpSpPr>
        <p:grpSpPr>
          <a:xfrm>
            <a:off x="715054" y="1252218"/>
            <a:ext cx="6053468" cy="3673111"/>
            <a:chOff x="322370" y="-2511059"/>
            <a:chExt cx="6053468" cy="3673111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4C9649D-3BF1-4EE9-A2C2-B0A813C7CB03}"/>
                </a:ext>
              </a:extLst>
            </p:cNvPr>
            <p:cNvSpPr/>
            <p:nvPr/>
          </p:nvSpPr>
          <p:spPr>
            <a:xfrm>
              <a:off x="322370" y="921506"/>
              <a:ext cx="2891746" cy="24054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AAC12A87-E093-49AE-8D6B-9DFED83FC91A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3214116" y="-2511059"/>
              <a:ext cx="3161722" cy="3552838"/>
            </a:xfrm>
            <a:prstGeom prst="bentConnector2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4A637DF-94A0-4996-8204-6DF10E05A831}"/>
              </a:ext>
            </a:extLst>
          </p:cNvPr>
          <p:cNvGrpSpPr/>
          <p:nvPr/>
        </p:nvGrpSpPr>
        <p:grpSpPr>
          <a:xfrm>
            <a:off x="715054" y="1122422"/>
            <a:ext cx="5051449" cy="4496665"/>
            <a:chOff x="570930" y="-655856"/>
            <a:chExt cx="5051449" cy="44966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D251E93-6B08-4E1D-B31F-91A9DF3F82F4}"/>
                </a:ext>
              </a:extLst>
            </p:cNvPr>
            <p:cNvGrpSpPr/>
            <p:nvPr/>
          </p:nvGrpSpPr>
          <p:grpSpPr>
            <a:xfrm>
              <a:off x="570930" y="-526060"/>
              <a:ext cx="4988348" cy="4366869"/>
              <a:chOff x="572507" y="-1476969"/>
              <a:chExt cx="4988348" cy="4366869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6B05F59-7E60-48E9-8E1A-7460B0911173}"/>
                  </a:ext>
                </a:extLst>
              </p:cNvPr>
              <p:cNvSpPr/>
              <p:nvPr/>
            </p:nvSpPr>
            <p:spPr>
              <a:xfrm>
                <a:off x="572507" y="2180689"/>
                <a:ext cx="2261261" cy="709211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Connector: Elbow 96">
                <a:extLst>
                  <a:ext uri="{FF2B5EF4-FFF2-40B4-BE49-F238E27FC236}">
                    <a16:creationId xmlns:a16="http://schemas.microsoft.com/office/drawing/2014/main" id="{A9376FF6-9CA0-46E2-9A6E-8CD3EB67BFE0}"/>
                  </a:ext>
                </a:extLst>
              </p:cNvPr>
              <p:cNvCxnSpPr>
                <a:cxnSpLocks/>
                <a:stCxn id="96" idx="3"/>
                <a:endCxn id="95" idx="1"/>
              </p:cNvCxnSpPr>
              <p:nvPr/>
            </p:nvCxnSpPr>
            <p:spPr>
              <a:xfrm flipV="1">
                <a:off x="2833768" y="-1476969"/>
                <a:ext cx="2727087" cy="4012264"/>
              </a:xfrm>
              <a:prstGeom prst="bentConnector2">
                <a:avLst/>
              </a:prstGeom>
              <a:ln w="28575">
                <a:solidFill>
                  <a:schemeClr val="tx2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Left Brace 94">
              <a:extLst>
                <a:ext uri="{FF2B5EF4-FFF2-40B4-BE49-F238E27FC236}">
                  <a16:creationId xmlns:a16="http://schemas.microsoft.com/office/drawing/2014/main" id="{A1602EF6-2AD2-4B1D-8F09-6041F38731AF}"/>
                </a:ext>
              </a:extLst>
            </p:cNvPr>
            <p:cNvSpPr/>
            <p:nvPr/>
          </p:nvSpPr>
          <p:spPr>
            <a:xfrm rot="16200000">
              <a:off x="5489264" y="-659175"/>
              <a:ext cx="129795" cy="136434"/>
            </a:xfrm>
            <a:prstGeom prst="leftBrace">
              <a:avLst>
                <a:gd name="adj1" fmla="val 8333"/>
                <a:gd name="adj2" fmla="val 53750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977A30F-AA01-4708-9074-F43268C41DC6}"/>
              </a:ext>
            </a:extLst>
          </p:cNvPr>
          <p:cNvSpPr/>
          <p:nvPr/>
        </p:nvSpPr>
        <p:spPr>
          <a:xfrm>
            <a:off x="3800664" y="5163728"/>
            <a:ext cx="7385496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06E2A30-44FA-491C-9CC4-DA707DD000ED}"/>
              </a:ext>
            </a:extLst>
          </p:cNvPr>
          <p:cNvSpPr/>
          <p:nvPr/>
        </p:nvSpPr>
        <p:spPr>
          <a:xfrm>
            <a:off x="3793656" y="5986287"/>
            <a:ext cx="702144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8E670D7-9ED3-4ABE-9C94-E41B15867184}"/>
              </a:ext>
            </a:extLst>
          </p:cNvPr>
          <p:cNvSpPr/>
          <p:nvPr/>
        </p:nvSpPr>
        <p:spPr>
          <a:xfrm>
            <a:off x="4294707" y="5173277"/>
            <a:ext cx="731711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E4C8E39-AFE5-44F7-9CB2-FFBA105B1C76}"/>
              </a:ext>
            </a:extLst>
          </p:cNvPr>
          <p:cNvSpPr/>
          <p:nvPr/>
        </p:nvSpPr>
        <p:spPr>
          <a:xfrm>
            <a:off x="7642106" y="5154179"/>
            <a:ext cx="3391653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256E50-B6D1-4332-9ABC-D6B74959BFF3}"/>
              </a:ext>
            </a:extLst>
          </p:cNvPr>
          <p:cNvSpPr/>
          <p:nvPr/>
        </p:nvSpPr>
        <p:spPr>
          <a:xfrm>
            <a:off x="3922372" y="5436068"/>
            <a:ext cx="8170568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6D38F50-28A9-4964-B5FE-49EE503AAFDE}"/>
              </a:ext>
            </a:extLst>
          </p:cNvPr>
          <p:cNvSpPr/>
          <p:nvPr/>
        </p:nvSpPr>
        <p:spPr>
          <a:xfrm>
            <a:off x="7165583" y="5436068"/>
            <a:ext cx="3868175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03BD973-FAD0-4AAB-8069-16053CB17E77}"/>
              </a:ext>
            </a:extLst>
          </p:cNvPr>
          <p:cNvSpPr/>
          <p:nvPr/>
        </p:nvSpPr>
        <p:spPr>
          <a:xfrm>
            <a:off x="4609298" y="5450185"/>
            <a:ext cx="2519982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EAE9016-E3AA-4644-A05F-F35F25BFD918}"/>
              </a:ext>
            </a:extLst>
          </p:cNvPr>
          <p:cNvSpPr/>
          <p:nvPr/>
        </p:nvSpPr>
        <p:spPr>
          <a:xfrm>
            <a:off x="3926490" y="5711178"/>
            <a:ext cx="5804250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78081C1-4889-44CA-B7E3-A78CDA340513}"/>
              </a:ext>
            </a:extLst>
          </p:cNvPr>
          <p:cNvSpPr/>
          <p:nvPr/>
        </p:nvSpPr>
        <p:spPr>
          <a:xfrm>
            <a:off x="7250988" y="5702685"/>
            <a:ext cx="1626312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3FB1C1-743A-4741-B566-0FF4AEC01B83}"/>
              </a:ext>
            </a:extLst>
          </p:cNvPr>
          <p:cNvSpPr/>
          <p:nvPr/>
        </p:nvSpPr>
        <p:spPr>
          <a:xfrm>
            <a:off x="4608776" y="5727448"/>
            <a:ext cx="2505854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7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13" grpId="0"/>
      <p:bldP spid="14" grpId="0"/>
      <p:bldP spid="15" grpId="0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D56D-6822-4EDA-A29D-3FF215C7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Formatting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EB45-97EF-4164-97C3-65BAC287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8"/>
            <a:ext cx="11586211" cy="524279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4DC5BB"/>
                </a:solidFill>
              </a:rPr>
              <a:t>hideColumnHeader</a:t>
            </a:r>
            <a:endParaRPr lang="en-US" b="1" dirty="0">
              <a:solidFill>
                <a:srgbClr val="4DC5BB"/>
              </a:solidFill>
            </a:endParaRPr>
          </a:p>
          <a:p>
            <a:pPr lvl="1"/>
            <a:r>
              <a:rPr lang="en-US" dirty="0"/>
              <a:t>When true, the </a:t>
            </a:r>
            <a:r>
              <a:rPr lang="en-US"/>
              <a:t>view won’t </a:t>
            </a:r>
            <a:r>
              <a:rPr lang="en-US" dirty="0"/>
              <a:t>have any column headers</a:t>
            </a:r>
          </a:p>
          <a:p>
            <a:r>
              <a:rPr lang="en-US" b="1" dirty="0" err="1">
                <a:solidFill>
                  <a:srgbClr val="4DC5BB"/>
                </a:solidFill>
              </a:rPr>
              <a:t>hideSelection</a:t>
            </a:r>
            <a:endParaRPr lang="en-US" b="1" dirty="0">
              <a:solidFill>
                <a:srgbClr val="4DC5BB"/>
              </a:solidFill>
            </a:endParaRPr>
          </a:p>
          <a:p>
            <a:pPr lvl="1"/>
            <a:r>
              <a:rPr lang="en-US" dirty="0"/>
              <a:t>When true, </a:t>
            </a:r>
            <a:r>
              <a:rPr lang="en-US"/>
              <a:t>users can’t </a:t>
            </a:r>
            <a:r>
              <a:rPr lang="en-US" dirty="0"/>
              <a:t>select rows</a:t>
            </a:r>
          </a:p>
          <a:p>
            <a:r>
              <a:rPr lang="en-US" b="1" dirty="0">
                <a:solidFill>
                  <a:srgbClr val="4DC5BB"/>
                </a:solidFill>
              </a:rPr>
              <a:t>additionalRowClass</a:t>
            </a:r>
          </a:p>
          <a:p>
            <a:pPr lvl="1"/>
            <a:r>
              <a:rPr lang="en-US" dirty="0"/>
              <a:t>Class(es) to apply to the whole row</a:t>
            </a:r>
          </a:p>
          <a:p>
            <a:pPr lvl="1"/>
            <a:r>
              <a:rPr lang="en-US" dirty="0"/>
              <a:t>You can use operation syntax</a:t>
            </a:r>
          </a:p>
          <a:p>
            <a:pPr lvl="1"/>
            <a:r>
              <a:rPr lang="en-US" dirty="0"/>
              <a:t>Only applied when rowFormatter is not specified</a:t>
            </a:r>
          </a:p>
          <a:p>
            <a:r>
              <a:rPr lang="en-US" b="1" dirty="0">
                <a:solidFill>
                  <a:srgbClr val="4DC5BB"/>
                </a:solidFill>
              </a:rPr>
              <a:t>rowFormatter</a:t>
            </a:r>
          </a:p>
          <a:p>
            <a:pPr lvl="1"/>
            <a:r>
              <a:rPr lang="en-US" dirty="0"/>
              <a:t>Column Formatting syntax to create elements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96384-17E0-4911-98EE-D55055D57402}"/>
              </a:ext>
            </a:extLst>
          </p:cNvPr>
          <p:cNvSpPr txBox="1"/>
          <p:nvPr/>
        </p:nvSpPr>
        <p:spPr>
          <a:xfrm>
            <a:off x="9784702" y="492760"/>
            <a:ext cx="240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Top level props</a:t>
            </a:r>
          </a:p>
        </p:txBody>
      </p:sp>
      <p:pic>
        <p:nvPicPr>
          <p:cNvPr id="7" name="Graphic 6" descr="Popsicle">
            <a:extLst>
              <a:ext uri="{FF2B5EF4-FFF2-40B4-BE49-F238E27FC236}">
                <a16:creationId xmlns:a16="http://schemas.microsoft.com/office/drawing/2014/main" id="{CE5BB4E7-BA47-42B1-829C-DEAE587F1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25161">
            <a:off x="9226442" y="3159362"/>
            <a:ext cx="1352043" cy="1352043"/>
          </a:xfrm>
          <a:prstGeom prst="rect">
            <a:avLst/>
          </a:prstGeom>
        </p:spPr>
      </p:pic>
      <p:pic>
        <p:nvPicPr>
          <p:cNvPr id="8" name="Graphic 7" descr="Popsicle">
            <a:extLst>
              <a:ext uri="{FF2B5EF4-FFF2-40B4-BE49-F238E27FC236}">
                <a16:creationId xmlns:a16="http://schemas.microsoft.com/office/drawing/2014/main" id="{7BBF6371-4857-4F92-A957-A68766A69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43200">
            <a:off x="10072968" y="4967990"/>
            <a:ext cx="1352043" cy="135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2255AB1F-2B87-4E47-A152-45A943860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2" r="10945"/>
          <a:stretch/>
        </p:blipFill>
        <p:spPr bwMode="auto">
          <a:xfrm>
            <a:off x="-1" y="0"/>
            <a:ext cx="12192001" cy="641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DE57A-3003-4FDD-B6D6-29E757FE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elmType</a:t>
            </a:r>
            <a:r>
              <a:rPr lang="en-US" dirty="0"/>
              <a:t>”: “”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7C19A-C24E-4555-9192-C48511239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+mj-lt"/>
              </a:rPr>
              <a:t>div </a:t>
            </a:r>
            <a:r>
              <a:rPr lang="en-US" dirty="0"/>
              <a:t>(box)</a:t>
            </a:r>
          </a:p>
          <a:p>
            <a:r>
              <a:rPr lang="en-US" sz="4400" dirty="0">
                <a:latin typeface="+mj-lt"/>
              </a:rPr>
              <a:t>span </a:t>
            </a:r>
            <a:r>
              <a:rPr lang="en-US" dirty="0"/>
              <a:t>(inline box)</a:t>
            </a:r>
          </a:p>
          <a:p>
            <a:r>
              <a:rPr lang="en-US" sz="4400" dirty="0">
                <a:latin typeface="+mj-lt"/>
              </a:rPr>
              <a:t>a </a:t>
            </a:r>
            <a:r>
              <a:rPr lang="en-US" dirty="0"/>
              <a:t>(link)</a:t>
            </a:r>
          </a:p>
          <a:p>
            <a:r>
              <a:rPr lang="en-US" sz="4400" dirty="0" err="1">
                <a:latin typeface="+mj-lt"/>
              </a:rPr>
              <a:t>img</a:t>
            </a:r>
            <a:r>
              <a:rPr lang="en-US" sz="4400" dirty="0">
                <a:latin typeface="+mj-lt"/>
              </a:rPr>
              <a:t> </a:t>
            </a:r>
            <a:r>
              <a:rPr lang="en-US" dirty="0"/>
              <a:t>(picture)</a:t>
            </a:r>
          </a:p>
          <a:p>
            <a:r>
              <a:rPr lang="en-US" sz="4400" dirty="0">
                <a:latin typeface="+mj-lt"/>
              </a:rPr>
              <a:t>button </a:t>
            </a:r>
            <a:r>
              <a:rPr lang="en-US" dirty="0"/>
              <a:t>(</a:t>
            </a:r>
            <a:r>
              <a:rPr lang="en-US" dirty="0" err="1"/>
              <a:t>clicky</a:t>
            </a:r>
            <a:r>
              <a:rPr lang="en-US" dirty="0"/>
              <a:t> thing)</a:t>
            </a:r>
          </a:p>
          <a:p>
            <a:r>
              <a:rPr lang="en-US" sz="4400" dirty="0" err="1">
                <a:latin typeface="+mj-lt"/>
              </a:rPr>
              <a:t>svg</a:t>
            </a:r>
            <a:r>
              <a:rPr lang="en-US" sz="4400" dirty="0">
                <a:latin typeface="+mj-lt"/>
              </a:rPr>
              <a:t> </a:t>
            </a:r>
            <a:r>
              <a:rPr lang="en-US" dirty="0"/>
              <a:t>(fancy picture)</a:t>
            </a:r>
          </a:p>
          <a:p>
            <a:pPr lvl="1"/>
            <a:r>
              <a:rPr lang="en-US" sz="4000" dirty="0">
                <a:latin typeface="+mj-lt"/>
              </a:rPr>
              <a:t>path </a:t>
            </a:r>
            <a:r>
              <a:rPr lang="en-US" dirty="0">
                <a:latin typeface="+mn-lt"/>
              </a:rPr>
              <a:t>(part of the fancy picture)</a:t>
            </a:r>
            <a:endParaRPr lang="en-US" sz="40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B5D4AC-3381-4A4D-9512-2E875A012F1B}"/>
              </a:ext>
            </a:extLst>
          </p:cNvPr>
          <p:cNvSpPr txBox="1"/>
          <p:nvPr/>
        </p:nvSpPr>
        <p:spPr>
          <a:xfrm>
            <a:off x="7677776" y="231150"/>
            <a:ext cx="4415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Only Required Property</a:t>
            </a:r>
          </a:p>
        </p:txBody>
      </p:sp>
    </p:spTree>
    <p:extLst>
      <p:ext uri="{BB962C8B-B14F-4D97-AF65-F5344CB8AC3E}">
        <p14:creationId xmlns:p14="http://schemas.microsoft.com/office/powerpoint/2010/main" val="11333834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A2FB0E0-0E33-46A0-AD74-4F0D0CAFF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7"/>
          <a:stretch/>
        </p:blipFill>
        <p:spPr bwMode="auto">
          <a:xfrm>
            <a:off x="0" y="985519"/>
            <a:ext cx="12192000" cy="54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0EA2B4-3AF8-4023-ADF5-5DC99C410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21C4-33D5-459B-8836-F97155653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txtContent</a:t>
            </a:r>
          </a:p>
          <a:p>
            <a:pPr lvl="1"/>
            <a:r>
              <a:rPr lang="en-US" dirty="0"/>
              <a:t>Text value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OR</a:t>
            </a:r>
          </a:p>
          <a:p>
            <a:pPr lvl="1"/>
            <a:endParaRPr lang="en-US" dirty="0"/>
          </a:p>
          <a:p>
            <a:r>
              <a:rPr lang="en-US" b="1" dirty="0"/>
              <a:t>children</a:t>
            </a:r>
          </a:p>
          <a:p>
            <a:pPr lvl="1"/>
            <a:r>
              <a:rPr lang="en-US" dirty="0"/>
              <a:t>Sub elements</a:t>
            </a:r>
          </a:p>
          <a:p>
            <a:pPr lvl="1"/>
            <a:r>
              <a:rPr lang="en-US" dirty="0"/>
              <a:t>Ignored when txtContent is specified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DBBA6-D1F6-41F3-A864-391FF20C3654}"/>
              </a:ext>
            </a:extLst>
          </p:cNvPr>
          <p:cNvSpPr txBox="1"/>
          <p:nvPr/>
        </p:nvSpPr>
        <p:spPr>
          <a:xfrm>
            <a:off x="7677776" y="231150"/>
            <a:ext cx="4415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bg1"/>
                </a:solidFill>
              </a:rPr>
              <a:t>What’s </a:t>
            </a:r>
            <a:r>
              <a:rPr lang="en-US" sz="2800" dirty="0">
                <a:solidFill>
                  <a:schemeClr val="bg1"/>
                </a:solidFill>
              </a:rPr>
              <a:t>in the Box</a:t>
            </a:r>
          </a:p>
        </p:txBody>
      </p:sp>
    </p:spTree>
    <p:extLst>
      <p:ext uri="{BB962C8B-B14F-4D97-AF65-F5344CB8AC3E}">
        <p14:creationId xmlns:p14="http://schemas.microsoft.com/office/powerpoint/2010/main" val="377358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59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5D4E276-2F14-467C-B4A4-3B6EA13AA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16"/>
          <a:stretch/>
        </p:blipFill>
        <p:spPr bwMode="auto">
          <a:xfrm>
            <a:off x="0" y="13991"/>
            <a:ext cx="12192000" cy="639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DE9EB-A3B8-4DCF-B6F2-90BBEE40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“attributes”: { 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B5C04-64C2-489E-B657-3AD62598C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45" y="1105580"/>
            <a:ext cx="5986356" cy="35936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Everybody</a:t>
            </a:r>
          </a:p>
          <a:p>
            <a:pPr lvl="1"/>
            <a:r>
              <a:rPr lang="en-US" b="1" dirty="0"/>
              <a:t>class</a:t>
            </a:r>
            <a:r>
              <a:rPr lang="en-US" dirty="0"/>
              <a:t> – CSS class(es)</a:t>
            </a:r>
          </a:p>
          <a:p>
            <a:pPr lvl="1"/>
            <a:r>
              <a:rPr lang="en-US" b="1" dirty="0"/>
              <a:t>title</a:t>
            </a:r>
            <a:r>
              <a:rPr lang="en-US" dirty="0"/>
              <a:t> - tooltip</a:t>
            </a:r>
          </a:p>
          <a:p>
            <a:pPr lvl="1"/>
            <a:r>
              <a:rPr lang="en-US" b="1" dirty="0" err="1"/>
              <a:t>iconName</a:t>
            </a:r>
            <a:r>
              <a:rPr lang="en-US" dirty="0"/>
              <a:t> – </a:t>
            </a:r>
            <a:r>
              <a:rPr lang="en-US" dirty="0" err="1"/>
              <a:t>UIFabric</a:t>
            </a:r>
            <a:r>
              <a:rPr lang="en-US" dirty="0"/>
              <a:t> icon</a:t>
            </a:r>
          </a:p>
          <a:p>
            <a:pPr lvl="1"/>
            <a:r>
              <a:rPr lang="en-US" b="1" dirty="0"/>
              <a:t>role </a:t>
            </a:r>
            <a:r>
              <a:rPr lang="en-US" dirty="0"/>
              <a:t>- accessibility</a:t>
            </a:r>
          </a:p>
          <a:p>
            <a:pPr lvl="1"/>
            <a:r>
              <a:rPr lang="en-US" b="1" dirty="0"/>
              <a:t>aria-* </a:t>
            </a:r>
            <a:r>
              <a:rPr lang="en-US" dirty="0"/>
              <a:t>-accessibility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C4E948-CE24-4E6B-B75B-8E04FEDF5C8B}"/>
              </a:ext>
            </a:extLst>
          </p:cNvPr>
          <p:cNvSpPr txBox="1">
            <a:spLocks/>
          </p:cNvSpPr>
          <p:nvPr/>
        </p:nvSpPr>
        <p:spPr>
          <a:xfrm>
            <a:off x="6721316" y="1117651"/>
            <a:ext cx="4960404" cy="3520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(links)</a:t>
            </a:r>
          </a:p>
          <a:p>
            <a:pPr lvl="1"/>
            <a:r>
              <a:rPr lang="en-US" b="1" dirty="0" err="1"/>
              <a:t>href</a:t>
            </a:r>
            <a:r>
              <a:rPr lang="en-US" dirty="0"/>
              <a:t> – where to go</a:t>
            </a:r>
          </a:p>
          <a:p>
            <a:pPr lvl="1"/>
            <a:r>
              <a:rPr lang="en-US" b="1" dirty="0"/>
              <a:t>target </a:t>
            </a:r>
            <a:r>
              <a:rPr lang="en-US" dirty="0"/>
              <a:t>– open in new window or not</a:t>
            </a:r>
          </a:p>
          <a:p>
            <a:pPr lvl="1"/>
            <a:r>
              <a:rPr lang="en-US" b="1" dirty="0" err="1"/>
              <a:t>rel</a:t>
            </a:r>
            <a:r>
              <a:rPr lang="en-US" b="1" dirty="0"/>
              <a:t> </a:t>
            </a:r>
            <a:r>
              <a:rPr lang="en-US" dirty="0"/>
              <a:t>– relationship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6252AE-88E0-4B5A-8A8B-11CC8AFCF283}"/>
              </a:ext>
            </a:extLst>
          </p:cNvPr>
          <p:cNvSpPr txBox="1">
            <a:spLocks/>
          </p:cNvSpPr>
          <p:nvPr/>
        </p:nvSpPr>
        <p:spPr>
          <a:xfrm>
            <a:off x="302895" y="4829491"/>
            <a:ext cx="4872422" cy="1418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img</a:t>
            </a:r>
            <a:endParaRPr lang="en-US" dirty="0"/>
          </a:p>
          <a:p>
            <a:pPr lvl="1"/>
            <a:r>
              <a:rPr lang="en-US" b="1" dirty="0" err="1"/>
              <a:t>src</a:t>
            </a:r>
            <a:r>
              <a:rPr lang="en-US" dirty="0"/>
              <a:t> – image location</a:t>
            </a:r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BC2E06-C224-4841-A929-BDF3CC98BBF4}"/>
              </a:ext>
            </a:extLst>
          </p:cNvPr>
          <p:cNvSpPr txBox="1">
            <a:spLocks/>
          </p:cNvSpPr>
          <p:nvPr/>
        </p:nvSpPr>
        <p:spPr>
          <a:xfrm>
            <a:off x="6721316" y="4829491"/>
            <a:ext cx="5393702" cy="125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path</a:t>
            </a:r>
          </a:p>
          <a:p>
            <a:pPr lvl="1"/>
            <a:r>
              <a:rPr lang="en-US" b="1" dirty="0"/>
              <a:t>d</a:t>
            </a:r>
            <a:r>
              <a:rPr lang="en-US" dirty="0"/>
              <a:t> – path to be drawn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B889B-6D98-4A26-9A84-C6A02CA4CD3D}"/>
              </a:ext>
            </a:extLst>
          </p:cNvPr>
          <p:cNvSpPr txBox="1"/>
          <p:nvPr/>
        </p:nvSpPr>
        <p:spPr>
          <a:xfrm>
            <a:off x="7677776" y="231150"/>
            <a:ext cx="4415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Directly in the element</a:t>
            </a:r>
          </a:p>
        </p:txBody>
      </p:sp>
    </p:spTree>
    <p:extLst>
      <p:ext uri="{BB962C8B-B14F-4D97-AF65-F5344CB8AC3E}">
        <p14:creationId xmlns:p14="http://schemas.microsoft.com/office/powerpoint/2010/main" val="12248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bldLvl="2"/>
      <p:bldP spid="5" grpId="0" uiExpand="1" build="p" bldLvl="2"/>
      <p:bldP spid="6" grpId="0" uiExpand="1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C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DE590194-F0A4-4A2D-9A66-E9DCA62D8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7"/>
          <a:stretch/>
        </p:blipFill>
        <p:spPr bwMode="auto">
          <a:xfrm>
            <a:off x="0" y="0"/>
            <a:ext cx="12192000" cy="64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30D2C5-2894-47B5-958C-635C99B24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“style”: { 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3FDA-377D-4AAC-8A47-43CE47C1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41" y="1123000"/>
            <a:ext cx="12223223" cy="5196468"/>
          </a:xfrm>
        </p:spPr>
        <p:txBody>
          <a:bodyPr numCol="6">
            <a:normAutofit fontScale="25000" lnSpcReduction="20000"/>
          </a:bodyPr>
          <a:lstStyle/>
          <a:p>
            <a:r>
              <a:rPr lang="en-US" b="1" dirty="0"/>
              <a:t>background-color</a:t>
            </a:r>
          </a:p>
          <a:p>
            <a:r>
              <a:rPr lang="en-US" dirty="0"/>
              <a:t>fill</a:t>
            </a:r>
          </a:p>
          <a:p>
            <a:r>
              <a:rPr lang="en-US" dirty="0"/>
              <a:t>background-image</a:t>
            </a:r>
          </a:p>
          <a:p>
            <a:r>
              <a:rPr lang="en-US" dirty="0"/>
              <a:t>border</a:t>
            </a:r>
          </a:p>
          <a:p>
            <a:r>
              <a:rPr lang="en-US" dirty="0"/>
              <a:t>border-bottom</a:t>
            </a:r>
          </a:p>
          <a:p>
            <a:r>
              <a:rPr lang="en-US" dirty="0"/>
              <a:t>border-bottom-color</a:t>
            </a:r>
          </a:p>
          <a:p>
            <a:r>
              <a:rPr lang="en-US" dirty="0"/>
              <a:t>border-bottom-style</a:t>
            </a:r>
          </a:p>
          <a:p>
            <a:r>
              <a:rPr lang="en-US" dirty="0"/>
              <a:t>border-bottom-width</a:t>
            </a:r>
          </a:p>
          <a:p>
            <a:r>
              <a:rPr lang="en-US" dirty="0"/>
              <a:t>border-color</a:t>
            </a:r>
          </a:p>
          <a:p>
            <a:r>
              <a:rPr lang="en-US" dirty="0"/>
              <a:t>border-left</a:t>
            </a:r>
          </a:p>
          <a:p>
            <a:r>
              <a:rPr lang="en-US" dirty="0"/>
              <a:t>border-left-color</a:t>
            </a:r>
          </a:p>
          <a:p>
            <a:r>
              <a:rPr lang="en-US" dirty="0"/>
              <a:t>border-left-style</a:t>
            </a:r>
          </a:p>
          <a:p>
            <a:r>
              <a:rPr lang="en-US" dirty="0"/>
              <a:t>border-left-width</a:t>
            </a:r>
          </a:p>
          <a:p>
            <a:r>
              <a:rPr lang="en-US" dirty="0"/>
              <a:t>border-right</a:t>
            </a:r>
          </a:p>
          <a:p>
            <a:r>
              <a:rPr lang="en-US" dirty="0"/>
              <a:t>border-right-color</a:t>
            </a:r>
          </a:p>
          <a:p>
            <a:r>
              <a:rPr lang="en-US" dirty="0"/>
              <a:t>border-right-style</a:t>
            </a:r>
          </a:p>
          <a:p>
            <a:r>
              <a:rPr lang="en-US" dirty="0"/>
              <a:t>border-right-width</a:t>
            </a:r>
          </a:p>
          <a:p>
            <a:r>
              <a:rPr lang="en-US" dirty="0"/>
              <a:t>border-style</a:t>
            </a:r>
          </a:p>
          <a:p>
            <a:r>
              <a:rPr lang="en-US" dirty="0"/>
              <a:t>border-top</a:t>
            </a:r>
          </a:p>
          <a:p>
            <a:r>
              <a:rPr lang="en-US" dirty="0"/>
              <a:t>border-top-color</a:t>
            </a:r>
          </a:p>
          <a:p>
            <a:r>
              <a:rPr lang="en-US" dirty="0"/>
              <a:t>border-top-style</a:t>
            </a:r>
          </a:p>
          <a:p>
            <a:r>
              <a:rPr lang="en-US" dirty="0"/>
              <a:t>border-top-width</a:t>
            </a:r>
          </a:p>
          <a:p>
            <a:r>
              <a:rPr lang="en-US" dirty="0"/>
              <a:t>border-width</a:t>
            </a:r>
          </a:p>
          <a:p>
            <a:r>
              <a:rPr lang="en-US" dirty="0"/>
              <a:t>outline</a:t>
            </a:r>
          </a:p>
          <a:p>
            <a:r>
              <a:rPr lang="en-US" dirty="0"/>
              <a:t>outline-color</a:t>
            </a:r>
          </a:p>
          <a:p>
            <a:r>
              <a:rPr lang="en-US" dirty="0"/>
              <a:t>outline-style</a:t>
            </a:r>
          </a:p>
          <a:p>
            <a:r>
              <a:rPr lang="en-US" dirty="0"/>
              <a:t>outline-width</a:t>
            </a:r>
          </a:p>
          <a:p>
            <a:r>
              <a:rPr lang="en-US" dirty="0"/>
              <a:t>border-bottom-left-radius</a:t>
            </a:r>
          </a:p>
          <a:p>
            <a:r>
              <a:rPr lang="en-US" dirty="0"/>
              <a:t>border-bottom-right-radius</a:t>
            </a:r>
          </a:p>
          <a:p>
            <a:r>
              <a:rPr lang="en-US" dirty="0"/>
              <a:t>border-radius</a:t>
            </a:r>
          </a:p>
          <a:p>
            <a:r>
              <a:rPr lang="en-US" dirty="0"/>
              <a:t>border-top-left-radius</a:t>
            </a:r>
          </a:p>
          <a:p>
            <a:r>
              <a:rPr lang="en-US" dirty="0"/>
              <a:t>border-top-right-radius</a:t>
            </a:r>
          </a:p>
          <a:p>
            <a:r>
              <a:rPr lang="en-US" dirty="0"/>
              <a:t>box-decoration-break</a:t>
            </a:r>
          </a:p>
          <a:p>
            <a:r>
              <a:rPr lang="en-US" dirty="0"/>
              <a:t>box-shadow</a:t>
            </a:r>
          </a:p>
          <a:p>
            <a:r>
              <a:rPr lang="en-US" dirty="0"/>
              <a:t>box-sizing</a:t>
            </a:r>
          </a:p>
          <a:p>
            <a:r>
              <a:rPr lang="en-US" dirty="0"/>
              <a:t>overflow-x</a:t>
            </a:r>
          </a:p>
          <a:p>
            <a:r>
              <a:rPr lang="en-US" dirty="0"/>
              <a:t>overflow-y</a:t>
            </a:r>
          </a:p>
          <a:p>
            <a:r>
              <a:rPr lang="en-US" dirty="0"/>
              <a:t>overflow-style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rotation-point</a:t>
            </a:r>
          </a:p>
          <a:p>
            <a:r>
              <a:rPr lang="en-US" dirty="0"/>
              <a:t>opacity</a:t>
            </a:r>
          </a:p>
          <a:p>
            <a:r>
              <a:rPr lang="en-US" dirty="0"/>
              <a:t>cursor</a:t>
            </a:r>
          </a:p>
          <a:p>
            <a:r>
              <a:rPr lang="en-US" dirty="0"/>
              <a:t>height</a:t>
            </a:r>
          </a:p>
          <a:p>
            <a:r>
              <a:rPr lang="en-US" dirty="0"/>
              <a:t>max-height</a:t>
            </a:r>
          </a:p>
          <a:p>
            <a:r>
              <a:rPr lang="en-US" dirty="0"/>
              <a:t>max-width</a:t>
            </a:r>
          </a:p>
          <a:p>
            <a:r>
              <a:rPr lang="en-US" dirty="0"/>
              <a:t>min-height</a:t>
            </a:r>
          </a:p>
          <a:p>
            <a:r>
              <a:rPr lang="en-US" dirty="0"/>
              <a:t>min-width</a:t>
            </a:r>
          </a:p>
          <a:p>
            <a:r>
              <a:rPr lang="en-US" b="1" dirty="0"/>
              <a:t>width</a:t>
            </a:r>
          </a:p>
          <a:p>
            <a:r>
              <a:rPr lang="en-US" dirty="0"/>
              <a:t>flex-grow</a:t>
            </a:r>
          </a:p>
          <a:p>
            <a:r>
              <a:rPr lang="en-US" dirty="0"/>
              <a:t>flex-shrink</a:t>
            </a:r>
          </a:p>
          <a:p>
            <a:r>
              <a:rPr lang="en-US" dirty="0"/>
              <a:t>flex-flow</a:t>
            </a:r>
          </a:p>
          <a:p>
            <a:r>
              <a:rPr lang="en-US" dirty="0"/>
              <a:t>flex-direction</a:t>
            </a:r>
          </a:p>
          <a:p>
            <a:r>
              <a:rPr lang="en-US" dirty="0"/>
              <a:t>flex-wrap</a:t>
            </a:r>
          </a:p>
          <a:p>
            <a:r>
              <a:rPr lang="en-US" b="1" dirty="0"/>
              <a:t>flex</a:t>
            </a:r>
          </a:p>
          <a:p>
            <a:r>
              <a:rPr lang="en-US" dirty="0"/>
              <a:t>justify-content</a:t>
            </a:r>
          </a:p>
          <a:p>
            <a:r>
              <a:rPr lang="en-US" dirty="0"/>
              <a:t>align-items</a:t>
            </a:r>
          </a:p>
          <a:p>
            <a:r>
              <a:rPr lang="en-US" dirty="0"/>
              <a:t>box-align</a:t>
            </a:r>
          </a:p>
          <a:p>
            <a:r>
              <a:rPr lang="en-US" dirty="0"/>
              <a:t>box-direction</a:t>
            </a:r>
          </a:p>
          <a:p>
            <a:r>
              <a:rPr lang="en-US" dirty="0"/>
              <a:t>box-flex</a:t>
            </a:r>
          </a:p>
          <a:p>
            <a:r>
              <a:rPr lang="en-US" dirty="0"/>
              <a:t>box-flex-group</a:t>
            </a:r>
          </a:p>
          <a:p>
            <a:r>
              <a:rPr lang="en-US" dirty="0"/>
              <a:t>box-lines</a:t>
            </a:r>
          </a:p>
          <a:p>
            <a:r>
              <a:rPr lang="en-US" dirty="0"/>
              <a:t>box-ordinal-group</a:t>
            </a:r>
          </a:p>
          <a:p>
            <a:r>
              <a:rPr lang="en-US" dirty="0"/>
              <a:t>box-orient</a:t>
            </a:r>
          </a:p>
          <a:p>
            <a:r>
              <a:rPr lang="en-US" dirty="0"/>
              <a:t>box-pack</a:t>
            </a:r>
          </a:p>
          <a:p>
            <a:r>
              <a:rPr lang="en-US" dirty="0"/>
              <a:t>font</a:t>
            </a:r>
          </a:p>
          <a:p>
            <a:r>
              <a:rPr lang="en-US" dirty="0"/>
              <a:t>font-family</a:t>
            </a:r>
          </a:p>
          <a:p>
            <a:r>
              <a:rPr lang="en-US" dirty="0"/>
              <a:t>font-size</a:t>
            </a:r>
          </a:p>
          <a:p>
            <a:r>
              <a:rPr lang="en-US" dirty="0"/>
              <a:t>font-style</a:t>
            </a:r>
          </a:p>
          <a:p>
            <a:r>
              <a:rPr lang="en-US" dirty="0"/>
              <a:t>font-variant</a:t>
            </a:r>
          </a:p>
          <a:p>
            <a:r>
              <a:rPr lang="en-US" dirty="0"/>
              <a:t>font-weight</a:t>
            </a:r>
          </a:p>
          <a:p>
            <a:r>
              <a:rPr lang="en-US" dirty="0"/>
              <a:t>font-size-adjust</a:t>
            </a:r>
          </a:p>
          <a:p>
            <a:r>
              <a:rPr lang="en-US" dirty="0"/>
              <a:t>font-stretch</a:t>
            </a:r>
          </a:p>
          <a:p>
            <a:r>
              <a:rPr lang="en-US" dirty="0"/>
              <a:t>grid-columns</a:t>
            </a:r>
          </a:p>
          <a:p>
            <a:r>
              <a:rPr lang="en-US" dirty="0"/>
              <a:t>grid-rows</a:t>
            </a:r>
          </a:p>
          <a:p>
            <a:r>
              <a:rPr lang="en-US" b="1" dirty="0"/>
              <a:t>margin</a:t>
            </a:r>
          </a:p>
          <a:p>
            <a:r>
              <a:rPr lang="en-US" dirty="0"/>
              <a:t>margin-bottom</a:t>
            </a:r>
          </a:p>
          <a:p>
            <a:r>
              <a:rPr lang="en-US" dirty="0"/>
              <a:t>margin-left</a:t>
            </a:r>
          </a:p>
          <a:p>
            <a:r>
              <a:rPr lang="en-US" dirty="0"/>
              <a:t>margin-right</a:t>
            </a:r>
          </a:p>
          <a:p>
            <a:r>
              <a:rPr lang="en-US" dirty="0"/>
              <a:t>margin-top</a:t>
            </a:r>
          </a:p>
          <a:p>
            <a:r>
              <a:rPr lang="en-US" dirty="0"/>
              <a:t>column-count</a:t>
            </a:r>
          </a:p>
          <a:p>
            <a:r>
              <a:rPr lang="en-US" dirty="0"/>
              <a:t>column-fill</a:t>
            </a:r>
          </a:p>
          <a:p>
            <a:r>
              <a:rPr lang="en-US" dirty="0"/>
              <a:t>column-gap</a:t>
            </a:r>
          </a:p>
          <a:p>
            <a:r>
              <a:rPr lang="en-US" dirty="0"/>
              <a:t>column-rule</a:t>
            </a:r>
          </a:p>
          <a:p>
            <a:r>
              <a:rPr lang="en-US" dirty="0"/>
              <a:t>column-rule-color</a:t>
            </a:r>
          </a:p>
          <a:p>
            <a:r>
              <a:rPr lang="en-US" dirty="0"/>
              <a:t>column-rule-style</a:t>
            </a:r>
          </a:p>
          <a:p>
            <a:r>
              <a:rPr lang="en-US" dirty="0"/>
              <a:t>column-rule-width</a:t>
            </a:r>
          </a:p>
          <a:p>
            <a:r>
              <a:rPr lang="en-US" dirty="0"/>
              <a:t>column-span</a:t>
            </a:r>
          </a:p>
          <a:p>
            <a:r>
              <a:rPr lang="en-US" dirty="0"/>
              <a:t>column-width</a:t>
            </a:r>
          </a:p>
          <a:p>
            <a:r>
              <a:rPr lang="en-US" dirty="0"/>
              <a:t>columns</a:t>
            </a:r>
          </a:p>
          <a:p>
            <a:r>
              <a:rPr lang="en-US" b="1" dirty="0"/>
              <a:t>padding</a:t>
            </a:r>
          </a:p>
          <a:p>
            <a:r>
              <a:rPr lang="en-US" dirty="0"/>
              <a:t>padding-bottom</a:t>
            </a:r>
          </a:p>
          <a:p>
            <a:r>
              <a:rPr lang="en-US" dirty="0"/>
              <a:t>padding-left</a:t>
            </a:r>
          </a:p>
          <a:p>
            <a:r>
              <a:rPr lang="en-US" dirty="0"/>
              <a:t>padding-right</a:t>
            </a:r>
          </a:p>
          <a:p>
            <a:r>
              <a:rPr lang="en-US" dirty="0"/>
              <a:t>padding-top</a:t>
            </a:r>
          </a:p>
          <a:p>
            <a:r>
              <a:rPr lang="en-US" dirty="0"/>
              <a:t>bottom</a:t>
            </a:r>
          </a:p>
          <a:p>
            <a:r>
              <a:rPr lang="en-US" dirty="0"/>
              <a:t>clear</a:t>
            </a:r>
          </a:p>
          <a:p>
            <a:r>
              <a:rPr lang="en-US" dirty="0"/>
              <a:t>clip</a:t>
            </a:r>
          </a:p>
          <a:p>
            <a:r>
              <a:rPr lang="en-US" b="1" dirty="0"/>
              <a:t>display</a:t>
            </a:r>
          </a:p>
          <a:p>
            <a:r>
              <a:rPr lang="en-US" b="1" dirty="0"/>
              <a:t>float</a:t>
            </a:r>
          </a:p>
          <a:p>
            <a:r>
              <a:rPr lang="en-US" dirty="0"/>
              <a:t>left</a:t>
            </a:r>
          </a:p>
          <a:p>
            <a:r>
              <a:rPr lang="en-US" dirty="0"/>
              <a:t>overflow</a:t>
            </a:r>
          </a:p>
          <a:p>
            <a:r>
              <a:rPr lang="en-US" dirty="0"/>
              <a:t>position </a:t>
            </a:r>
          </a:p>
          <a:p>
            <a:r>
              <a:rPr lang="en-US" dirty="0"/>
              <a:t>right</a:t>
            </a:r>
          </a:p>
          <a:p>
            <a:r>
              <a:rPr lang="en-US" dirty="0"/>
              <a:t>top</a:t>
            </a:r>
          </a:p>
          <a:p>
            <a:r>
              <a:rPr lang="en-US" dirty="0"/>
              <a:t>visibility</a:t>
            </a:r>
          </a:p>
          <a:p>
            <a:r>
              <a:rPr lang="en-US" dirty="0"/>
              <a:t>z-index</a:t>
            </a:r>
          </a:p>
          <a:p>
            <a:r>
              <a:rPr lang="en-US" dirty="0"/>
              <a:t>border-collapse</a:t>
            </a:r>
          </a:p>
          <a:p>
            <a:r>
              <a:rPr lang="en-US" dirty="0"/>
              <a:t>border-spacing</a:t>
            </a:r>
          </a:p>
          <a:p>
            <a:r>
              <a:rPr lang="en-US" dirty="0"/>
              <a:t>caption-side</a:t>
            </a:r>
          </a:p>
          <a:p>
            <a:r>
              <a:rPr lang="en-US" dirty="0"/>
              <a:t>empty-cells</a:t>
            </a:r>
          </a:p>
          <a:p>
            <a:r>
              <a:rPr lang="en-US" dirty="0"/>
              <a:t>table-layout</a:t>
            </a:r>
          </a:p>
          <a:p>
            <a:r>
              <a:rPr lang="en-US" b="1" dirty="0"/>
              <a:t>color</a:t>
            </a:r>
          </a:p>
          <a:p>
            <a:r>
              <a:rPr lang="en-US" dirty="0"/>
              <a:t>direction</a:t>
            </a:r>
          </a:p>
          <a:p>
            <a:r>
              <a:rPr lang="en-US" dirty="0"/>
              <a:t>letter-spacing</a:t>
            </a:r>
          </a:p>
          <a:p>
            <a:r>
              <a:rPr lang="en-US" dirty="0"/>
              <a:t>line-height</a:t>
            </a:r>
          </a:p>
          <a:p>
            <a:r>
              <a:rPr lang="en-US" b="1" dirty="0"/>
              <a:t>text-align</a:t>
            </a:r>
          </a:p>
          <a:p>
            <a:r>
              <a:rPr lang="en-US" dirty="0"/>
              <a:t>text-decoration</a:t>
            </a:r>
          </a:p>
          <a:p>
            <a:r>
              <a:rPr lang="en-US" dirty="0"/>
              <a:t>text-indent</a:t>
            </a:r>
          </a:p>
          <a:p>
            <a:r>
              <a:rPr lang="en-US" dirty="0"/>
              <a:t>text-transform</a:t>
            </a:r>
          </a:p>
          <a:p>
            <a:r>
              <a:rPr lang="en-US" dirty="0" err="1"/>
              <a:t>unicode</a:t>
            </a:r>
            <a:r>
              <a:rPr lang="en-US" dirty="0"/>
              <a:t>-bidi</a:t>
            </a:r>
          </a:p>
          <a:p>
            <a:r>
              <a:rPr lang="en-US" dirty="0"/>
              <a:t>vertical-align</a:t>
            </a:r>
          </a:p>
          <a:p>
            <a:r>
              <a:rPr lang="en-US" dirty="0"/>
              <a:t>white-space</a:t>
            </a:r>
          </a:p>
          <a:p>
            <a:r>
              <a:rPr lang="en-US" dirty="0"/>
              <a:t>word-spacing</a:t>
            </a:r>
          </a:p>
          <a:p>
            <a:r>
              <a:rPr lang="en-US" dirty="0"/>
              <a:t>hanging-punctuation</a:t>
            </a:r>
          </a:p>
          <a:p>
            <a:r>
              <a:rPr lang="en-US" dirty="0"/>
              <a:t>punctuation-trim</a:t>
            </a:r>
          </a:p>
          <a:p>
            <a:r>
              <a:rPr lang="en-US" dirty="0"/>
              <a:t>text-align-last</a:t>
            </a:r>
          </a:p>
          <a:p>
            <a:r>
              <a:rPr lang="en-US" dirty="0"/>
              <a:t>text-justify</a:t>
            </a:r>
          </a:p>
          <a:p>
            <a:r>
              <a:rPr lang="en-US" dirty="0"/>
              <a:t>text-outline</a:t>
            </a:r>
          </a:p>
          <a:p>
            <a:r>
              <a:rPr lang="en-US" dirty="0"/>
              <a:t>text-shadow</a:t>
            </a:r>
          </a:p>
          <a:p>
            <a:r>
              <a:rPr lang="en-US" dirty="0"/>
              <a:t>text-wrap</a:t>
            </a:r>
          </a:p>
          <a:p>
            <a:r>
              <a:rPr lang="en-US" dirty="0"/>
              <a:t>word-break</a:t>
            </a:r>
          </a:p>
          <a:p>
            <a:r>
              <a:rPr lang="en-US" dirty="0"/>
              <a:t>word-wrap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ED19A-23E9-42AC-BB86-8ADEC3F6FF62}"/>
              </a:ext>
            </a:extLst>
          </p:cNvPr>
          <p:cNvSpPr txBox="1"/>
          <p:nvPr/>
        </p:nvSpPr>
        <p:spPr>
          <a:xfrm>
            <a:off x="7677776" y="231150"/>
            <a:ext cx="4415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Nest in the style attribute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AF245-B951-4984-859A-0416384E7089}"/>
              </a:ext>
            </a:extLst>
          </p:cNvPr>
          <p:cNvSpPr txBox="1"/>
          <p:nvPr/>
        </p:nvSpPr>
        <p:spPr>
          <a:xfrm>
            <a:off x="11727842" y="985520"/>
            <a:ext cx="515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D7C59"/>
                </a:solidFill>
                <a:latin typeface="+mj-lt"/>
              </a:rPr>
              <a:t>132</a:t>
            </a:r>
          </a:p>
        </p:txBody>
      </p:sp>
    </p:spTree>
    <p:extLst>
      <p:ext uri="{BB962C8B-B14F-4D97-AF65-F5344CB8AC3E}">
        <p14:creationId xmlns:p14="http://schemas.microsoft.com/office/powerpoint/2010/main" val="94580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3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3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3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3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3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3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3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3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3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3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3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3">
                                            <p:txEl>
                                              <p:pRg st="55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3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3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3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3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"/>
                                        <p:tgtEl>
                                          <p:spTgt spid="3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5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"/>
                                        <p:tgtEl>
                                          <p:spTgt spid="3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10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"/>
                                        <p:tgtEl>
                                          <p:spTgt spid="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15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"/>
                                        <p:tgtEl>
                                          <p:spTgt spid="3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2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"/>
                                        <p:tgtEl>
                                          <p:spTgt spid="3">
                                            <p:txEl>
                                              <p:pRg st="64" end="6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25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"/>
                                        <p:tgtEl>
                                          <p:spTgt spid="3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30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"/>
                                        <p:tgtEl>
                                          <p:spTgt spid="3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35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"/>
                                        <p:tgtEl>
                                          <p:spTgt spid="3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400"/>
                            </p:stCondLst>
                            <p:childTnLst>
                              <p:par>
                                <p:cTn id="2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"/>
                                        <p:tgtEl>
                                          <p:spTgt spid="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45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"/>
                                        <p:tgtEl>
                                          <p:spTgt spid="3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5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"/>
                                        <p:tgtEl>
                                          <p:spTgt spid="3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55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"/>
                                        <p:tgtEl>
                                          <p:spTgt spid="3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60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"/>
                                        <p:tgtEl>
                                          <p:spTgt spid="3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65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"/>
                                        <p:tgtEl>
                                          <p:spTgt spid="3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7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"/>
                                        <p:tgtEl>
                                          <p:spTgt spid="3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75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"/>
                                        <p:tgtEl>
                                          <p:spTgt spid="3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80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"/>
                                        <p:tgtEl>
                                          <p:spTgt spid="3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85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"/>
                                        <p:tgtEl>
                                          <p:spTgt spid="3">
                                            <p:txEl>
                                              <p:pRg st="77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90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"/>
                                        <p:tgtEl>
                                          <p:spTgt spid="3">
                                            <p:txEl>
                                              <p:pRg st="78" end="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95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"/>
                                        <p:tgtEl>
                                          <p:spTgt spid="3">
                                            <p:txEl>
                                              <p:pRg st="79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4000"/>
                            </p:stCondLst>
                            <p:childTnLst>
                              <p:par>
                                <p:cTn id="3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"/>
                                        <p:tgtEl>
                                          <p:spTgt spid="3">
                                            <p:txEl>
                                              <p:pRg st="80" end="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4050"/>
                            </p:stCondLst>
                            <p:childTnLst>
                              <p:par>
                                <p:cTn id="3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"/>
                                        <p:tgtEl>
                                          <p:spTgt spid="3">
                                            <p:txEl>
                                              <p:pRg st="81" end="8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4100"/>
                            </p:stCondLst>
                            <p:childTnLst>
                              <p:par>
                                <p:cTn id="3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"/>
                                        <p:tgtEl>
                                          <p:spTgt spid="3">
                                            <p:txEl>
                                              <p:pRg st="82" end="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4150"/>
                            </p:stCondLst>
                            <p:childTnLst>
                              <p:par>
                                <p:cTn id="3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"/>
                                        <p:tgtEl>
                                          <p:spTgt spid="3">
                                            <p:txEl>
                                              <p:pRg st="83" end="8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4200"/>
                            </p:stCondLst>
                            <p:childTnLst>
                              <p:par>
                                <p:cTn id="3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"/>
                                        <p:tgtEl>
                                          <p:spTgt spid="3">
                                            <p:txEl>
                                              <p:pRg st="84" end="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4250"/>
                            </p:stCondLst>
                            <p:childTnLst>
                              <p:par>
                                <p:cTn id="3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"/>
                                        <p:tgtEl>
                                          <p:spTgt spid="3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4300"/>
                            </p:stCondLst>
                            <p:childTnLst>
                              <p:par>
                                <p:cTn id="3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"/>
                                        <p:tgtEl>
                                          <p:spTgt spid="3">
                                            <p:txEl>
                                              <p:pRg st="86" end="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4350"/>
                            </p:stCondLst>
                            <p:childTnLst>
                              <p:par>
                                <p:cTn id="3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"/>
                                        <p:tgtEl>
                                          <p:spTgt spid="3">
                                            <p:txEl>
                                              <p:pRg st="87" end="8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400"/>
                            </p:stCondLst>
                            <p:childTnLst>
                              <p:par>
                                <p:cTn id="3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"/>
                                        <p:tgtEl>
                                          <p:spTgt spid="3">
                                            <p:txEl>
                                              <p:pRg st="88" end="8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4450"/>
                            </p:stCondLst>
                            <p:childTnLst>
                              <p:par>
                                <p:cTn id="3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"/>
                                        <p:tgtEl>
                                          <p:spTgt spid="3">
                                            <p:txEl>
                                              <p:pRg st="89" end="8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4500"/>
                            </p:stCondLst>
                            <p:childTnLst>
                              <p:par>
                                <p:cTn id="3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"/>
                                        <p:tgtEl>
                                          <p:spTgt spid="3">
                                            <p:txEl>
                                              <p:pRg st="90" end="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4550"/>
                            </p:stCondLst>
                            <p:childTnLst>
                              <p:par>
                                <p:cTn id="3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"/>
                                        <p:tgtEl>
                                          <p:spTgt spid="3">
                                            <p:txEl>
                                              <p:pRg st="91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4600"/>
                            </p:stCondLst>
                            <p:childTnLst>
                              <p:par>
                                <p:cTn id="3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"/>
                                        <p:tgtEl>
                                          <p:spTgt spid="3">
                                            <p:txEl>
                                              <p:pRg st="92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4650"/>
                            </p:stCondLst>
                            <p:childTnLst>
                              <p:par>
                                <p:cTn id="3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"/>
                                        <p:tgtEl>
                                          <p:spTgt spid="3">
                                            <p:txEl>
                                              <p:pRg st="93" end="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47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"/>
                                        <p:tgtEl>
                                          <p:spTgt spid="3">
                                            <p:txEl>
                                              <p:pRg st="94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475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"/>
                                        <p:tgtEl>
                                          <p:spTgt spid="3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4800"/>
                            </p:stCondLst>
                            <p:childTnLst>
                              <p:par>
                                <p:cTn id="3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"/>
                                        <p:tgtEl>
                                          <p:spTgt spid="3">
                                            <p:txEl>
                                              <p:pRg st="96" end="9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850"/>
                            </p:stCondLst>
                            <p:childTnLst>
                              <p:par>
                                <p:cTn id="3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"/>
                                        <p:tgtEl>
                                          <p:spTgt spid="3">
                                            <p:txEl>
                                              <p:pRg st="97" end="9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900"/>
                            </p:stCondLst>
                            <p:childTnLst>
                              <p:par>
                                <p:cTn id="3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"/>
                                        <p:tgtEl>
                                          <p:spTgt spid="3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4950"/>
                            </p:stCondLst>
                            <p:childTnLst>
                              <p:par>
                                <p:cTn id="4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"/>
                                        <p:tgtEl>
                                          <p:spTgt spid="3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000"/>
                            </p:stCondLst>
                            <p:childTnLst>
                              <p:par>
                                <p:cTn id="4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"/>
                                        <p:tgtEl>
                                          <p:spTgt spid="3">
                                            <p:txEl>
                                              <p:pRg st="100" end="1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5050"/>
                            </p:stCondLst>
                            <p:childTnLst>
                              <p:par>
                                <p:cTn id="4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"/>
                                        <p:tgtEl>
                                          <p:spTgt spid="3">
                                            <p:txEl>
                                              <p:pRg st="101" end="1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5100"/>
                            </p:stCondLst>
                            <p:childTnLst>
                              <p:par>
                                <p:cTn id="4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"/>
                                        <p:tgtEl>
                                          <p:spTgt spid="3">
                                            <p:txEl>
                                              <p:pRg st="102" end="1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5150"/>
                            </p:stCondLst>
                            <p:childTnLst>
                              <p:par>
                                <p:cTn id="4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3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"/>
                                        <p:tgtEl>
                                          <p:spTgt spid="3">
                                            <p:txEl>
                                              <p:pRg st="103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5200"/>
                            </p:stCondLst>
                            <p:childTnLst>
                              <p:par>
                                <p:cTn id="4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"/>
                                        <p:tgtEl>
                                          <p:spTgt spid="3">
                                            <p:txEl>
                                              <p:pRg st="104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5250"/>
                            </p:stCondLst>
                            <p:childTnLst>
                              <p:par>
                                <p:cTn id="4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5" end="1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"/>
                                        <p:tgtEl>
                                          <p:spTgt spid="3">
                                            <p:txEl>
                                              <p:pRg st="105" end="1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300"/>
                            </p:stCondLst>
                            <p:childTnLst>
                              <p:par>
                                <p:cTn id="4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"/>
                                        <p:tgtEl>
                                          <p:spTgt spid="3">
                                            <p:txEl>
                                              <p:pRg st="106" end="10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5350"/>
                            </p:stCondLst>
                            <p:childTnLst>
                              <p:par>
                                <p:cTn id="4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7" end="1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"/>
                                        <p:tgtEl>
                                          <p:spTgt spid="3">
                                            <p:txEl>
                                              <p:pRg st="107" end="10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400"/>
                            </p:stCondLst>
                            <p:childTnLst>
                              <p:par>
                                <p:cTn id="4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8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"/>
                                        <p:tgtEl>
                                          <p:spTgt spid="3">
                                            <p:txEl>
                                              <p:pRg st="108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5450"/>
                            </p:stCondLst>
                            <p:childTnLst>
                              <p:par>
                                <p:cTn id="4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9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"/>
                                        <p:tgtEl>
                                          <p:spTgt spid="3">
                                            <p:txEl>
                                              <p:pRg st="109" end="1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0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"/>
                                        <p:tgtEl>
                                          <p:spTgt spid="3">
                                            <p:txEl>
                                              <p:pRg st="110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550"/>
                            </p:stCondLst>
                            <p:childTnLst>
                              <p:par>
                                <p:cTn id="4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"/>
                                        <p:tgtEl>
                                          <p:spTgt spid="3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5600"/>
                            </p:stCondLst>
                            <p:childTnLst>
                              <p:par>
                                <p:cTn id="4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2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"/>
                                        <p:tgtEl>
                                          <p:spTgt spid="3">
                                            <p:txEl>
                                              <p:pRg st="112" end="1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650"/>
                            </p:stCondLst>
                            <p:childTnLst>
                              <p:par>
                                <p:cTn id="4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"/>
                                        <p:tgtEl>
                                          <p:spTgt spid="3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5700"/>
                            </p:stCondLst>
                            <p:childTnLst>
                              <p:par>
                                <p:cTn id="4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"/>
                                        <p:tgtEl>
                                          <p:spTgt spid="3">
                                            <p:txEl>
                                              <p:pRg st="114" end="1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5750"/>
                            </p:stCondLst>
                            <p:childTnLst>
                              <p:par>
                                <p:cTn id="4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5" end="1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"/>
                                        <p:tgtEl>
                                          <p:spTgt spid="3">
                                            <p:txEl>
                                              <p:pRg st="115" end="1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800"/>
                            </p:stCondLst>
                            <p:childTnLst>
                              <p:par>
                                <p:cTn id="4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"/>
                                        <p:tgtEl>
                                          <p:spTgt spid="3">
                                            <p:txEl>
                                              <p:pRg st="116" end="1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5850"/>
                            </p:stCondLst>
                            <p:childTnLst>
                              <p:par>
                                <p:cTn id="4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7" end="1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"/>
                                        <p:tgtEl>
                                          <p:spTgt spid="3">
                                            <p:txEl>
                                              <p:pRg st="117" end="1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5900"/>
                            </p:stCondLst>
                            <p:childTnLst>
                              <p:par>
                                <p:cTn id="4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8" end="1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"/>
                                        <p:tgtEl>
                                          <p:spTgt spid="3">
                                            <p:txEl>
                                              <p:pRg st="118" end="1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5950"/>
                            </p:stCondLst>
                            <p:childTnLst>
                              <p:par>
                                <p:cTn id="4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"/>
                                        <p:tgtEl>
                                          <p:spTgt spid="3">
                                            <p:txEl>
                                              <p:pRg st="119" end="1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6000"/>
                            </p:stCondLst>
                            <p:childTnLst>
                              <p:par>
                                <p:cTn id="4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"/>
                                        <p:tgtEl>
                                          <p:spTgt spid="3">
                                            <p:txEl>
                                              <p:pRg st="120" end="1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6050"/>
                            </p:stCondLst>
                            <p:childTnLst>
                              <p:par>
                                <p:cTn id="4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1" end="1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"/>
                                        <p:tgtEl>
                                          <p:spTgt spid="3">
                                            <p:txEl>
                                              <p:pRg st="121" end="1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6100"/>
                            </p:stCondLst>
                            <p:childTnLst>
                              <p:par>
                                <p:cTn id="4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2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"/>
                                        <p:tgtEl>
                                          <p:spTgt spid="3">
                                            <p:txEl>
                                              <p:pRg st="122" end="1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6150"/>
                            </p:stCondLst>
                            <p:childTnLst>
                              <p:par>
                                <p:cTn id="4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50"/>
                                        <p:tgtEl>
                                          <p:spTgt spid="3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6200"/>
                            </p:stCondLst>
                            <p:childTnLst>
                              <p:par>
                                <p:cTn id="5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4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"/>
                                        <p:tgtEl>
                                          <p:spTgt spid="3">
                                            <p:txEl>
                                              <p:pRg st="124" end="1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6250"/>
                            </p:stCondLst>
                            <p:childTnLst>
                              <p:par>
                                <p:cTn id="5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50"/>
                                        <p:tgtEl>
                                          <p:spTgt spid="3">
                                            <p:txEl>
                                              <p:pRg st="125" end="1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6300"/>
                            </p:stCondLst>
                            <p:childTnLst>
                              <p:par>
                                <p:cTn id="5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6" end="1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50"/>
                                        <p:tgtEl>
                                          <p:spTgt spid="3">
                                            <p:txEl>
                                              <p:pRg st="126" end="1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6350"/>
                            </p:stCondLst>
                            <p:childTnLst>
                              <p:par>
                                <p:cTn id="5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"/>
                                        <p:tgtEl>
                                          <p:spTgt spid="3">
                                            <p:txEl>
                                              <p:pRg st="127" end="1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6400"/>
                            </p:stCondLst>
                            <p:childTnLst>
                              <p:par>
                                <p:cTn id="5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8" end="1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50"/>
                                        <p:tgtEl>
                                          <p:spTgt spid="3">
                                            <p:txEl>
                                              <p:pRg st="128" end="1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6450"/>
                            </p:stCondLst>
                            <p:childTnLst>
                              <p:par>
                                <p:cTn id="5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50"/>
                                        <p:tgtEl>
                                          <p:spTgt spid="3">
                                            <p:txEl>
                                              <p:pRg st="129" end="1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6500"/>
                            </p:stCondLst>
                            <p:childTnLst>
                              <p:par>
                                <p:cTn id="5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50"/>
                                        <p:tgtEl>
                                          <p:spTgt spid="3">
                                            <p:txEl>
                                              <p:pRg st="130" end="1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6550"/>
                            </p:stCondLst>
                            <p:childTnLst>
                              <p:par>
                                <p:cTn id="5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"/>
                                        <p:tgtEl>
                                          <p:spTgt spid="3">
                                            <p:txEl>
                                              <p:pRg st="131" end="1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9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6B98F133-5EA0-4383-96A8-CF067AC81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18"/>
          <a:stretch/>
        </p:blipFill>
        <p:spPr bwMode="auto">
          <a:xfrm>
            <a:off x="0" y="0"/>
            <a:ext cx="12192000" cy="642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C6410-61E2-4C7C-AC66-3C24C4F9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customRowAction</a:t>
            </a:r>
            <a:r>
              <a:rPr lang="en-US" dirty="0"/>
              <a:t>”: { “action”: “”}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635C-1452-4876-80C7-0A1AEC5B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defaultClick</a:t>
            </a:r>
            <a:r>
              <a:rPr lang="en-US" dirty="0"/>
              <a:t> – opens the info pane</a:t>
            </a:r>
          </a:p>
          <a:p>
            <a:r>
              <a:rPr lang="en-US" b="1" dirty="0"/>
              <a:t>share</a:t>
            </a:r>
            <a:r>
              <a:rPr lang="en-US" dirty="0"/>
              <a:t> – opens the sharing dialog</a:t>
            </a:r>
          </a:p>
          <a:p>
            <a:r>
              <a:rPr lang="en-US" b="1" dirty="0"/>
              <a:t>delete</a:t>
            </a:r>
            <a:r>
              <a:rPr lang="en-US" dirty="0"/>
              <a:t> – opens the delete confirmation dialog</a:t>
            </a:r>
          </a:p>
          <a:p>
            <a:r>
              <a:rPr lang="en-US" b="1" dirty="0" err="1"/>
              <a:t>editProps</a:t>
            </a:r>
            <a:r>
              <a:rPr lang="en-US" b="1" dirty="0"/>
              <a:t> </a:t>
            </a:r>
            <a:r>
              <a:rPr lang="en-US" dirty="0"/>
              <a:t>– opens the info pane in edit mode</a:t>
            </a:r>
          </a:p>
          <a:p>
            <a:r>
              <a:rPr lang="en-US" b="1" dirty="0" err="1"/>
              <a:t>executeFlow</a:t>
            </a:r>
            <a:r>
              <a:rPr lang="en-US" dirty="0"/>
              <a:t> – launches the specified Flow</a:t>
            </a:r>
          </a:p>
          <a:p>
            <a:pPr lvl="1"/>
            <a:r>
              <a:rPr lang="en-US" dirty="0"/>
              <a:t>Flow must be associated with the list items</a:t>
            </a:r>
          </a:p>
          <a:p>
            <a:pPr lvl="1"/>
            <a:r>
              <a:rPr lang="en-US" dirty="0"/>
              <a:t>ID is specified using the </a:t>
            </a:r>
            <a:r>
              <a:rPr lang="en-US" b="1" dirty="0">
                <a:solidFill>
                  <a:srgbClr val="659E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actionParams</a:t>
            </a:r>
            <a:r>
              <a:rPr lang="en-US" dirty="0"/>
              <a:t> property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1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9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2781E-2A4E-4B0A-AE04-7419435AB405}"/>
              </a:ext>
            </a:extLst>
          </p:cNvPr>
          <p:cNvSpPr txBox="1"/>
          <p:nvPr/>
        </p:nvSpPr>
        <p:spPr>
          <a:xfrm>
            <a:off x="0" y="2237173"/>
            <a:ext cx="12192000" cy="19974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492ACE-A8B5-47A5-822A-76DAD975C78F}"/>
              </a:ext>
            </a:extLst>
          </p:cNvPr>
          <p:cNvSpPr txBox="1">
            <a:spLocks/>
          </p:cNvSpPr>
          <p:nvPr/>
        </p:nvSpPr>
        <p:spPr>
          <a:xfrm>
            <a:off x="3638580" y="2917443"/>
            <a:ext cx="8553420" cy="80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Demo: </a:t>
            </a:r>
            <a:r>
              <a:rPr lang="en-US" dirty="0" err="1">
                <a:solidFill>
                  <a:prstClr val="white"/>
                </a:solidFill>
                <a:latin typeface="Segoe UI Semibold"/>
              </a:rPr>
              <a:t>customRowAction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j-ea"/>
              <a:cs typeface="+mj-cs"/>
            </a:endParaRPr>
          </a:p>
        </p:txBody>
      </p:sp>
      <p:pic>
        <p:nvPicPr>
          <p:cNvPr id="5" name="Graphic 4" descr="Paint">
            <a:extLst>
              <a:ext uri="{FF2B5EF4-FFF2-40B4-BE49-F238E27FC236}">
                <a16:creationId xmlns:a16="http://schemas.microsoft.com/office/drawing/2014/main" id="{48B9BC77-C9A3-4FC8-9DFC-B7560CAA3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66" y="1787917"/>
            <a:ext cx="3060441" cy="3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2B7D-1A71-4904-8325-38F8A8B7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Predefined Classes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07A193-FF2D-47F1-BC88-541EC7211C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1390590"/>
              </p:ext>
            </p:extLst>
          </p:nvPr>
        </p:nvGraphicFramePr>
        <p:xfrm>
          <a:off x="303213" y="1214438"/>
          <a:ext cx="11585577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0504">
                  <a:extLst>
                    <a:ext uri="{9D8B030D-6E8A-4147-A177-3AD203B41FA5}">
                      <a16:colId xmlns:a16="http://schemas.microsoft.com/office/drawing/2014/main" val="1914402551"/>
                    </a:ext>
                  </a:extLst>
                </a:gridCol>
                <a:gridCol w="3328639">
                  <a:extLst>
                    <a:ext uri="{9D8B030D-6E8A-4147-A177-3AD203B41FA5}">
                      <a16:colId xmlns:a16="http://schemas.microsoft.com/office/drawing/2014/main" val="691398755"/>
                    </a:ext>
                  </a:extLst>
                </a:gridCol>
                <a:gridCol w="4746434">
                  <a:extLst>
                    <a:ext uri="{9D8B030D-6E8A-4147-A177-3AD203B41FA5}">
                      <a16:colId xmlns:a16="http://schemas.microsoft.com/office/drawing/2014/main" val="2374209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</a:t>
                      </a:r>
                      <a:r>
                        <a:rPr lang="en-US" dirty="0"/>
                        <a:t>-field-severity--good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BAD80A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background-color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4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</a:t>
                      </a:r>
                      <a:r>
                        <a:rPr lang="en-US" dirty="0"/>
                        <a:t>-field-severity--low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background-color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09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sp</a:t>
                      </a:r>
                      <a:r>
                        <a:rPr lang="en-US" dirty="0"/>
                        <a:t>-field-severity--warning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B9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background-color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47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sp</a:t>
                      </a:r>
                      <a:r>
                        <a:rPr lang="en-US" dirty="0"/>
                        <a:t>-field-severity--</a:t>
                      </a:r>
                      <a:r>
                        <a:rPr lang="en-US" dirty="0" err="1"/>
                        <a:t>severeWarning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A43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background-color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4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sp</a:t>
                      </a:r>
                      <a:r>
                        <a:rPr lang="en-US" dirty="0"/>
                        <a:t>-field-severity--blocked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762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1123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background-color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76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</a:t>
                      </a:r>
                      <a:r>
                        <a:rPr lang="en-US" dirty="0"/>
                        <a:t>-field-</a:t>
                      </a:r>
                      <a:r>
                        <a:rPr lang="en-US" dirty="0" err="1"/>
                        <a:t>dataBars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762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1AF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background-color, padding, color, border-top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81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sp</a:t>
                      </a:r>
                      <a:r>
                        <a:rPr lang="en-US" dirty="0"/>
                        <a:t>-field-trending--up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107C10"/>
                          </a:solidFill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004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sp</a:t>
                      </a:r>
                      <a:r>
                        <a:rPr lang="en-US" dirty="0"/>
                        <a:t>-field-trending--down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A80000"/>
                          </a:solidFill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40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sp</a:t>
                      </a:r>
                      <a:r>
                        <a:rPr lang="en-US" dirty="0"/>
                        <a:t>-field-</a:t>
                      </a:r>
                      <a:r>
                        <a:rPr lang="en-US" dirty="0" err="1"/>
                        <a:t>quickActions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font, padding (used with icons)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361471"/>
                  </a:ext>
                </a:extLst>
              </a:tr>
            </a:tbl>
          </a:graphicData>
        </a:graphic>
      </p:graphicFrame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66ED580B-F720-43D6-BD2A-240035553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9643" y="5429091"/>
            <a:ext cx="914400" cy="9144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625650D-5F67-439B-956C-25D4D203F805}"/>
              </a:ext>
            </a:extLst>
          </p:cNvPr>
          <p:cNvSpPr/>
          <p:nvPr/>
        </p:nvSpPr>
        <p:spPr>
          <a:xfrm>
            <a:off x="1923585" y="5052713"/>
            <a:ext cx="8547381" cy="1114629"/>
          </a:xfrm>
          <a:prstGeom prst="wedgeRoundRectCallout">
            <a:avLst>
              <a:gd name="adj1" fmla="val 52789"/>
              <a:gd name="adj2" fmla="val 2825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OCRATTRegular" pitchFamily="2" charset="0"/>
              </a:rPr>
              <a:t>Use UIFabric.io color &amp; typography classes to match theme</a:t>
            </a:r>
          </a:p>
        </p:txBody>
      </p:sp>
    </p:spTree>
    <p:extLst>
      <p:ext uri="{BB962C8B-B14F-4D97-AF65-F5344CB8AC3E}">
        <p14:creationId xmlns:p14="http://schemas.microsoft.com/office/powerpoint/2010/main" val="225761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7F50A8A-A28D-4DDB-B92B-1B6A0A10E12B}"/>
              </a:ext>
            </a:extLst>
          </p:cNvPr>
          <p:cNvSpPr txBox="1">
            <a:spLocks/>
          </p:cNvSpPr>
          <p:nvPr/>
        </p:nvSpPr>
        <p:spPr>
          <a:xfrm>
            <a:off x="0" y="2145506"/>
            <a:ext cx="12192000" cy="25669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Goals</a:t>
            </a:r>
            <a:endParaRPr kumimoji="0" lang="en-US" sz="6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07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0A05-CE88-43A6-A38C-0AA14E70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Mode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3087-D9C3-40ED-BDDE-BB2C837D4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0" y="1150021"/>
            <a:ext cx="7926705" cy="50441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b="1" dirty="0" err="1"/>
              <a:t>sp-css-backgroundColor</a:t>
            </a:r>
            <a:r>
              <a:rPr lang="en-US" sz="4800" b="1" dirty="0"/>
              <a:t>-</a:t>
            </a:r>
          </a:p>
          <a:p>
            <a:r>
              <a:rPr lang="en-US" b="1" dirty="0" err="1"/>
              <a:t>neutralBackground</a:t>
            </a:r>
            <a:r>
              <a:rPr lang="en-US" dirty="0"/>
              <a:t> (50,40,30)</a:t>
            </a:r>
          </a:p>
          <a:p>
            <a:pPr>
              <a:lnSpc>
                <a:spcPct val="110000"/>
              </a:lnSpc>
            </a:pPr>
            <a:r>
              <a:rPr lang="en-US" b="1" dirty="0"/>
              <a:t>blueBackground07</a:t>
            </a:r>
            <a:r>
              <a:rPr lang="en-US" dirty="0"/>
              <a:t> (17,27,37)</a:t>
            </a:r>
          </a:p>
          <a:p>
            <a:pPr>
              <a:lnSpc>
                <a:spcPct val="110000"/>
              </a:lnSpc>
            </a:pPr>
            <a:r>
              <a:rPr lang="en-US" b="1" dirty="0" err="1"/>
              <a:t>successBackground</a:t>
            </a:r>
            <a:r>
              <a:rPr lang="en-US" dirty="0"/>
              <a:t> (50,40,30)</a:t>
            </a:r>
          </a:p>
          <a:p>
            <a:pPr>
              <a:lnSpc>
                <a:spcPct val="110000"/>
              </a:lnSpc>
            </a:pPr>
            <a:r>
              <a:rPr lang="en-US" b="1" dirty="0" err="1"/>
              <a:t>warningBackground</a:t>
            </a:r>
            <a:r>
              <a:rPr lang="en-US" dirty="0"/>
              <a:t> (50,40,30)</a:t>
            </a:r>
          </a:p>
          <a:p>
            <a:pPr>
              <a:lnSpc>
                <a:spcPct val="110000"/>
              </a:lnSpc>
            </a:pPr>
            <a:r>
              <a:rPr lang="en-US" b="1" dirty="0" err="1"/>
              <a:t>blockingBackground</a:t>
            </a:r>
            <a:r>
              <a:rPr lang="en-US" dirty="0"/>
              <a:t> (50,40,30)</a:t>
            </a:r>
          </a:p>
          <a:p>
            <a:pPr>
              <a:lnSpc>
                <a:spcPct val="110000"/>
              </a:lnSpc>
            </a:pPr>
            <a:r>
              <a:rPr lang="en-US" b="1" dirty="0" err="1"/>
              <a:t>errorBackground</a:t>
            </a:r>
            <a:r>
              <a:rPr lang="en-US" dirty="0"/>
              <a:t> (50,40,30)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54E21-B575-4DD6-A1A6-46E1C8E0FF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65" t="46185" r="6686" b="16585"/>
          <a:stretch/>
        </p:blipFill>
        <p:spPr>
          <a:xfrm>
            <a:off x="542651" y="1812968"/>
            <a:ext cx="2886693" cy="4291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660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2781E-2A4E-4B0A-AE04-7419435AB405}"/>
              </a:ext>
            </a:extLst>
          </p:cNvPr>
          <p:cNvSpPr txBox="1"/>
          <p:nvPr/>
        </p:nvSpPr>
        <p:spPr>
          <a:xfrm>
            <a:off x="0" y="2237173"/>
            <a:ext cx="12192000" cy="19974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492ACE-A8B5-47A5-822A-76DAD975C78F}"/>
              </a:ext>
            </a:extLst>
          </p:cNvPr>
          <p:cNvSpPr txBox="1">
            <a:spLocks/>
          </p:cNvSpPr>
          <p:nvPr/>
        </p:nvSpPr>
        <p:spPr>
          <a:xfrm>
            <a:off x="3638580" y="2917443"/>
            <a:ext cx="8553420" cy="80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Demo: </a:t>
            </a:r>
            <a:r>
              <a:rPr lang="en-US" dirty="0" err="1">
                <a:solidFill>
                  <a:prstClr val="white"/>
                </a:solidFill>
                <a:latin typeface="Segoe UI Semibold"/>
              </a:rPr>
              <a:t>UIFabric</a:t>
            </a:r>
            <a:r>
              <a:rPr lang="en-US" dirty="0">
                <a:solidFill>
                  <a:prstClr val="white"/>
                </a:solidFill>
                <a:latin typeface="Segoe UI Semibold"/>
              </a:rPr>
              <a:t> classes &amp;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 Semibold"/>
              </a:rPr>
              <a:t>		 icons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j-ea"/>
              <a:cs typeface="+mj-cs"/>
            </a:endParaRPr>
          </a:p>
        </p:txBody>
      </p:sp>
      <p:pic>
        <p:nvPicPr>
          <p:cNvPr id="5" name="Graphic 4" descr="Paint">
            <a:extLst>
              <a:ext uri="{FF2B5EF4-FFF2-40B4-BE49-F238E27FC236}">
                <a16:creationId xmlns:a16="http://schemas.microsoft.com/office/drawing/2014/main" id="{48B9BC77-C9A3-4FC8-9DFC-B7560CAA3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66" y="1787917"/>
            <a:ext cx="3060441" cy="3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1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E1C5-3723-4DA8-911C-7140393E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2"/>
                </a:solidFill>
              </a:rPr>
              <a:t>“txtContent”</a:t>
            </a:r>
            <a:r>
              <a:rPr lang="en-US" sz="3200" dirty="0"/>
              <a:t>: </a:t>
            </a:r>
            <a:r>
              <a:rPr lang="en-US" sz="3200" dirty="0">
                <a:solidFill>
                  <a:schemeClr val="accent1"/>
                </a:solidFill>
              </a:rPr>
              <a:t>“@</a:t>
            </a:r>
            <a:r>
              <a:rPr lang="en-US" sz="3200" dirty="0" err="1">
                <a:solidFill>
                  <a:schemeClr val="accent1"/>
                </a:solidFill>
              </a:rPr>
              <a:t>currentField</a:t>
            </a:r>
            <a:r>
              <a:rPr lang="en-US" sz="3200" dirty="0">
                <a:solidFill>
                  <a:schemeClr val="accent1"/>
                </a:solidFill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/>
              <a:t>…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1451191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2EFED-EE1E-45DF-9B2A-ECE82B96FFC4}"/>
              </a:ext>
            </a:extLst>
          </p:cNvPr>
          <p:cNvSpPr txBox="1"/>
          <p:nvPr/>
        </p:nvSpPr>
        <p:spPr>
          <a:xfrm>
            <a:off x="6299200" y="1851885"/>
            <a:ext cx="571690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Works great for </a:t>
            </a:r>
            <a:r>
              <a:rPr lang="en-US" sz="2400" dirty="0">
                <a:solidFill>
                  <a:srgbClr val="262626"/>
                </a:solidFill>
                <a:latin typeface="Segoe UI"/>
              </a:rPr>
              <a:t>simple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values (text, choice, yes/no, and numbers)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Type is respected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Dates should use one of the format operations: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toLocaleString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()”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– date and time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toLocaleDateString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()”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– just the date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toLocaleTimeString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()”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– just the time</a:t>
            </a:r>
            <a:endParaRPr lang="en-US" sz="2400" i="1" dirty="0">
              <a:solidFill>
                <a:srgbClr val="262626"/>
              </a:solidFill>
              <a:latin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262626"/>
              </a:solidFill>
              <a:latin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2626"/>
                </a:solidFill>
                <a:latin typeface="Segoe UI"/>
              </a:rPr>
              <a:t>Always resolves to Title in view formatting</a:t>
            </a: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306D95-1AFB-4041-AB2C-4419DE4D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B16193-A896-49C9-8211-28264C639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>
                <a:solidFill>
                  <a:schemeClr val="bg2"/>
                </a:solidFill>
              </a:rPr>
              <a:t>Get the current item’s value</a:t>
            </a:r>
          </a:p>
        </p:txBody>
      </p:sp>
    </p:spTree>
    <p:extLst>
      <p:ext uri="{BB962C8B-B14F-4D97-AF65-F5344CB8AC3E}">
        <p14:creationId xmlns:p14="http://schemas.microsoft.com/office/powerpoint/2010/main" val="88365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E1C5-3723-4DA8-911C-7140393E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dirty="0"/>
              <a:t>…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/>
                </a:solidFill>
              </a:rPr>
              <a:t>“txtContent”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accent1"/>
                </a:solidFill>
              </a:rPr>
              <a:t>“@</a:t>
            </a:r>
            <a:r>
              <a:rPr lang="en-US" sz="2800" dirty="0" err="1">
                <a:solidFill>
                  <a:schemeClr val="accent1"/>
                </a:solidFill>
              </a:rPr>
              <a:t>currentField.title</a:t>
            </a:r>
            <a:r>
              <a:rPr lang="en-US" sz="2800" dirty="0">
                <a:solidFill>
                  <a:schemeClr val="accent1"/>
                </a:solidFill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…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2212427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2EFED-EE1E-45DF-9B2A-ECE82B96FFC4}"/>
              </a:ext>
            </a:extLst>
          </p:cNvPr>
          <p:cNvSpPr txBox="1"/>
          <p:nvPr/>
        </p:nvSpPr>
        <p:spPr>
          <a:xfrm>
            <a:off x="6273440" y="2365131"/>
            <a:ext cx="57169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Can’t use “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directly, use dot-notation to get properties: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currentField.title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“@currentField.id”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currentField.email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currentField.sip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currentField.picture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EBA8FEB-9CCD-4D43-A7C5-70B4B3C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C67739-EBDD-42A4-B827-4C14E9DA9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current item’s value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D61D144-50F3-4C4F-80F3-37D2BE76A840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2"/>
                </a:solidFill>
              </a:rPr>
              <a:t>Person field props</a:t>
            </a:r>
          </a:p>
        </p:txBody>
      </p:sp>
    </p:spTree>
    <p:extLst>
      <p:ext uri="{BB962C8B-B14F-4D97-AF65-F5344CB8AC3E}">
        <p14:creationId xmlns:p14="http://schemas.microsoft.com/office/powerpoint/2010/main" val="167211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2813192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1140517-4048-4FAF-9C28-BCB4D1072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dirty="0"/>
              <a:t>…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/>
                </a:solidFill>
              </a:rPr>
              <a:t>“txtContent”</a:t>
            </a:r>
            <a:r>
              <a:rPr lang="en-US" sz="2800" dirty="0"/>
              <a:t>:     </a:t>
            </a:r>
          </a:p>
          <a:p>
            <a:pPr marL="0" indent="0">
              <a:buNone/>
            </a:pPr>
            <a:r>
              <a:rPr lang="en-US" sz="2800" dirty="0"/>
              <a:t>         </a:t>
            </a:r>
            <a:r>
              <a:rPr lang="en-US" sz="2800" dirty="0">
                <a:solidFill>
                  <a:schemeClr val="accent1"/>
                </a:solidFill>
              </a:rPr>
              <a:t> “@</a:t>
            </a:r>
            <a:r>
              <a:rPr lang="en-US" sz="2800" dirty="0" err="1">
                <a:solidFill>
                  <a:schemeClr val="accent1"/>
                </a:solidFill>
              </a:rPr>
              <a:t>currentField.lookupValue</a:t>
            </a:r>
            <a:r>
              <a:rPr lang="en-US" sz="2800" dirty="0">
                <a:solidFill>
                  <a:schemeClr val="accent1"/>
                </a:solidFill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036ED-2E87-4608-97A9-254B2D7B2141}"/>
              </a:ext>
            </a:extLst>
          </p:cNvPr>
          <p:cNvSpPr txBox="1"/>
          <p:nvPr/>
        </p:nvSpPr>
        <p:spPr>
          <a:xfrm>
            <a:off x="6273440" y="2365131"/>
            <a:ext cx="571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Can’t use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directly, use dot-notation to get properties: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currentField.lookupValue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currentField.lookupId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C5AF89-8E1E-49EE-8C57-E6DF495C5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0E8D83-728E-4481-A970-E0B3A8BDE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</a:t>
            </a:r>
            <a:r>
              <a:rPr lang="en-US" sz="3200"/>
              <a:t>current item’s </a:t>
            </a:r>
            <a:r>
              <a:rPr lang="en-US" sz="3200" dirty="0"/>
              <a:t>value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C1A4B1-5D69-4F79-803A-325F5156AC05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Person field props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D09EC8C-7FB3-40C5-9CEF-525857082E7C}"/>
              </a:ext>
            </a:extLst>
          </p:cNvPr>
          <p:cNvSpPr txBox="1">
            <a:spLocks/>
          </p:cNvSpPr>
          <p:nvPr/>
        </p:nvSpPr>
        <p:spPr>
          <a:xfrm>
            <a:off x="321172" y="2911635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2"/>
                </a:solidFill>
              </a:rPr>
              <a:t>Lookup field props</a:t>
            </a:r>
          </a:p>
        </p:txBody>
      </p:sp>
    </p:spTree>
    <p:extLst>
      <p:ext uri="{BB962C8B-B14F-4D97-AF65-F5344CB8AC3E}">
        <p14:creationId xmlns:p14="http://schemas.microsoft.com/office/powerpoint/2010/main" val="426488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3398008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6D5FFF-F191-4945-84F4-48BDFB6D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3E285D-AC0B-4996-AED2-66AD4C4E1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</a:t>
            </a:r>
            <a:r>
              <a:rPr lang="en-US" sz="3200"/>
              <a:t>current item’s </a:t>
            </a:r>
            <a:r>
              <a:rPr lang="en-US" sz="3200" dirty="0"/>
              <a:t>value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2758904-1C1A-4A9B-BCEB-2FA49FEA62E5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Person field props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34108F-D685-4FAC-90A7-90071921CED5}"/>
              </a:ext>
            </a:extLst>
          </p:cNvPr>
          <p:cNvSpPr txBox="1">
            <a:spLocks/>
          </p:cNvSpPr>
          <p:nvPr/>
        </p:nvSpPr>
        <p:spPr>
          <a:xfrm>
            <a:off x="321172" y="2911635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Lookup field props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2F9BFCB-8C54-4594-A4B5-DC28C9E4FB3F}"/>
              </a:ext>
            </a:extLst>
          </p:cNvPr>
          <p:cNvSpPr txBox="1">
            <a:spLocks/>
          </p:cNvSpPr>
          <p:nvPr/>
        </p:nvSpPr>
        <p:spPr>
          <a:xfrm>
            <a:off x="302894" y="3509401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2"/>
                </a:solidFill>
              </a:rPr>
              <a:t>Hyperlink field props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0A47837-5783-47E7-AFB6-11FACC392EE3}"/>
              </a:ext>
            </a:extLst>
          </p:cNvPr>
          <p:cNvSpPr txBox="1">
            <a:spLocks/>
          </p:cNvSpPr>
          <p:nvPr/>
        </p:nvSpPr>
        <p:spPr>
          <a:xfrm>
            <a:off x="6299200" y="190163"/>
            <a:ext cx="5716905" cy="18672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2"/>
                </a:solidFill>
              </a:rPr>
              <a:t>“txtContent”</a:t>
            </a:r>
            <a:r>
              <a:rPr lang="en-US" sz="2800" dirty="0"/>
              <a:t>: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         </a:t>
            </a:r>
            <a:r>
              <a:rPr lang="en-US" sz="2800" dirty="0">
                <a:solidFill>
                  <a:schemeClr val="accent1"/>
                </a:solidFill>
              </a:rPr>
              <a:t> “@</a:t>
            </a:r>
            <a:r>
              <a:rPr lang="en-US" sz="2800" dirty="0" err="1">
                <a:solidFill>
                  <a:schemeClr val="accent1"/>
                </a:solidFill>
              </a:rPr>
              <a:t>currentField.desc</a:t>
            </a:r>
            <a:r>
              <a:rPr lang="en-US" sz="2800" dirty="0">
                <a:solidFill>
                  <a:schemeClr val="accent1"/>
                </a:solidFill>
              </a:rPr>
              <a:t>”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648F4B-137A-4DCB-941A-AF9C0795A27A}"/>
              </a:ext>
            </a:extLst>
          </p:cNvPr>
          <p:cNvSpPr txBox="1"/>
          <p:nvPr/>
        </p:nvSpPr>
        <p:spPr>
          <a:xfrm>
            <a:off x="6273440" y="2365131"/>
            <a:ext cx="571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 use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directly AND dot-notation to get properties: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– URL value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currentField.desc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- Description</a:t>
            </a:r>
          </a:p>
        </p:txBody>
      </p:sp>
    </p:spTree>
    <p:extLst>
      <p:ext uri="{BB962C8B-B14F-4D97-AF65-F5344CB8AC3E}">
        <p14:creationId xmlns:p14="http://schemas.microsoft.com/office/powerpoint/2010/main" val="15376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E1C5-3723-4DA8-911C-7140393E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2"/>
                </a:solidFill>
              </a:rPr>
              <a:t>“txtContent”</a:t>
            </a:r>
            <a:r>
              <a:rPr lang="en-US" sz="3200" dirty="0"/>
              <a:t>: </a:t>
            </a:r>
            <a:r>
              <a:rPr lang="en-US" sz="3200" dirty="0">
                <a:solidFill>
                  <a:schemeClr val="accent1"/>
                </a:solidFill>
              </a:rPr>
              <a:t>“[$Title]”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/>
              <a:t>…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4035688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2EFED-EE1E-45DF-9B2A-ECE82B96FFC4}"/>
              </a:ext>
            </a:extLst>
          </p:cNvPr>
          <p:cNvSpPr txBox="1"/>
          <p:nvPr/>
        </p:nvSpPr>
        <p:spPr>
          <a:xfrm>
            <a:off x="6273440" y="2365131"/>
            <a:ext cx="5716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Wrap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internal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name in [$FIELD]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Access Person/Lookup/URL properties in same way as with 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“[$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Author.email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“[$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OtherListItem.lookupValue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]”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6D5FFF-F191-4945-84F4-48BDFB6D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3E285D-AC0B-4996-AED2-66AD4C4E1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</a:t>
            </a:r>
            <a:r>
              <a:rPr lang="en-US" sz="3200"/>
              <a:t>current item’s </a:t>
            </a:r>
            <a:r>
              <a:rPr lang="en-US" sz="3200" dirty="0"/>
              <a:t>value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2758904-1C1A-4A9B-BCEB-2FA49FEA62E5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Person field props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34108F-D685-4FAC-90A7-90071921CED5}"/>
              </a:ext>
            </a:extLst>
          </p:cNvPr>
          <p:cNvSpPr txBox="1">
            <a:spLocks/>
          </p:cNvSpPr>
          <p:nvPr/>
        </p:nvSpPr>
        <p:spPr>
          <a:xfrm>
            <a:off x="321172" y="2911635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Lookup field props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08B505-2033-4AC9-87F8-7F984064D59E}"/>
              </a:ext>
            </a:extLst>
          </p:cNvPr>
          <p:cNvSpPr txBox="1">
            <a:spLocks/>
          </p:cNvSpPr>
          <p:nvPr/>
        </p:nvSpPr>
        <p:spPr>
          <a:xfrm>
            <a:off x="321172" y="4105988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</a:rPr>
              <a:t>Other Fields</a:t>
            </a:r>
            <a:r>
              <a:rPr lang="en-US" sz="2400" dirty="0">
                <a:solidFill>
                  <a:schemeClr val="bg2"/>
                </a:solidFill>
              </a:rPr>
              <a:t> (same row)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2F9BFCB-8C54-4594-A4B5-DC28C9E4FB3F}"/>
              </a:ext>
            </a:extLst>
          </p:cNvPr>
          <p:cNvSpPr txBox="1">
            <a:spLocks/>
          </p:cNvSpPr>
          <p:nvPr/>
        </p:nvSpPr>
        <p:spPr>
          <a:xfrm>
            <a:off x="302894" y="3509401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Hyperlink field props</a:t>
            </a:r>
          </a:p>
        </p:txBody>
      </p:sp>
    </p:spTree>
    <p:extLst>
      <p:ext uri="{BB962C8B-B14F-4D97-AF65-F5344CB8AC3E}">
        <p14:creationId xmlns:p14="http://schemas.microsoft.com/office/powerpoint/2010/main" val="262773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E1C5-3723-4DA8-911C-7140393E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2"/>
                </a:solidFill>
              </a:rPr>
              <a:t>“txtContent”</a:t>
            </a:r>
            <a:r>
              <a:rPr lang="en-US" sz="3200" dirty="0"/>
              <a:t>: </a:t>
            </a:r>
            <a:r>
              <a:rPr lang="en-US" sz="3200" dirty="0">
                <a:solidFill>
                  <a:schemeClr val="accent1"/>
                </a:solidFill>
              </a:rPr>
              <a:t>“@me”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/>
              <a:t>…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4747583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2EFED-EE1E-45DF-9B2A-ECE82B96FFC4}"/>
              </a:ext>
            </a:extLst>
          </p:cNvPr>
          <p:cNvSpPr txBox="1"/>
          <p:nvPr/>
        </p:nvSpPr>
        <p:spPr>
          <a:xfrm>
            <a:off x="6273440" y="2365131"/>
            <a:ext cx="5716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“@me”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resolves to the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 user’s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email address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“@now”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resolves to the date/time</a:t>
            </a:r>
            <a:b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 render </a:t>
            </a:r>
            <a:r>
              <a:rPr kumimoji="0" lang="en-US" i="1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(doesn’t </a:t>
            </a:r>
            <a:r>
              <a:rPr kumimoji="0" lang="en-US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keep getting evaluated)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E225D-F45E-463D-B642-E48348A67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031A1B-BC80-4732-A962-B41562490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</a:t>
            </a:r>
            <a:r>
              <a:rPr lang="en-US" sz="3200"/>
              <a:t>current item’s </a:t>
            </a:r>
            <a:r>
              <a:rPr lang="en-US" sz="3200" dirty="0"/>
              <a:t>value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7B5A3CD-E30E-4DE6-942F-80E6E23F8625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Person field props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2E1E5BA-7CD1-4E02-AF33-092A040939DE}"/>
              </a:ext>
            </a:extLst>
          </p:cNvPr>
          <p:cNvSpPr txBox="1">
            <a:spLocks/>
          </p:cNvSpPr>
          <p:nvPr/>
        </p:nvSpPr>
        <p:spPr>
          <a:xfrm>
            <a:off x="321172" y="2911635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Lookup field props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2CCE871-73D2-4DA0-B722-C45C5E8AB4C1}"/>
              </a:ext>
            </a:extLst>
          </p:cNvPr>
          <p:cNvSpPr txBox="1">
            <a:spLocks/>
          </p:cNvSpPr>
          <p:nvPr/>
        </p:nvSpPr>
        <p:spPr>
          <a:xfrm>
            <a:off x="321172" y="4105988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Other Fields</a:t>
            </a:r>
            <a:r>
              <a:rPr lang="en-US" sz="2400" dirty="0"/>
              <a:t> (same row)</a:t>
            </a:r>
            <a:endParaRPr lang="en-US" sz="3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3E6D9F-ECFC-4EBB-8465-39DCD2AFAD14}"/>
              </a:ext>
            </a:extLst>
          </p:cNvPr>
          <p:cNvSpPr txBox="1">
            <a:spLocks/>
          </p:cNvSpPr>
          <p:nvPr/>
        </p:nvSpPr>
        <p:spPr>
          <a:xfrm>
            <a:off x="302894" y="3509401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Hyperlink field props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092EA9-45AC-45F8-825E-DAC46D13D2EE}"/>
              </a:ext>
            </a:extLst>
          </p:cNvPr>
          <p:cNvSpPr txBox="1">
            <a:spLocks/>
          </p:cNvSpPr>
          <p:nvPr/>
        </p:nvSpPr>
        <p:spPr>
          <a:xfrm>
            <a:off x="321172" y="4712559"/>
            <a:ext cx="5424169" cy="1204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</a:rPr>
              <a:t>“@me”</a:t>
            </a:r>
          </a:p>
          <a:p>
            <a:r>
              <a:rPr lang="en-US" sz="3600" dirty="0">
                <a:solidFill>
                  <a:schemeClr val="bg2"/>
                </a:solidFill>
              </a:rPr>
              <a:t>“@now”</a:t>
            </a:r>
          </a:p>
        </p:txBody>
      </p:sp>
    </p:spTree>
    <p:extLst>
      <p:ext uri="{BB962C8B-B14F-4D97-AF65-F5344CB8AC3E}">
        <p14:creationId xmlns:p14="http://schemas.microsoft.com/office/powerpoint/2010/main" val="115768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D38A-647C-494E-9440-C805BF96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E1C5-3723-4DA8-911C-7140393E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2"/>
                </a:solidFill>
              </a:rPr>
              <a:t>“txtContent”</a:t>
            </a:r>
            <a:r>
              <a:rPr lang="en-US" sz="3200" dirty="0"/>
              <a:t>: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	“@</a:t>
            </a:r>
            <a:r>
              <a:rPr lang="en-US" sz="3200" dirty="0" err="1">
                <a:solidFill>
                  <a:schemeClr val="accent1"/>
                </a:solidFill>
              </a:rPr>
              <a:t>window.innerHeight</a:t>
            </a:r>
            <a:r>
              <a:rPr lang="en-US" sz="3200" dirty="0">
                <a:solidFill>
                  <a:schemeClr val="accent1"/>
                </a:solidFill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/>
              <a:t>…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5698081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2EFED-EE1E-45DF-9B2A-ECE82B96FFC4}"/>
              </a:ext>
            </a:extLst>
          </p:cNvPr>
          <p:cNvSpPr txBox="1"/>
          <p:nvPr/>
        </p:nvSpPr>
        <p:spPr>
          <a:xfrm>
            <a:off x="6273440" y="2365131"/>
            <a:ext cx="57169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window.innerHeight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resolves to a </a:t>
            </a:r>
            <a:r>
              <a:rPr lang="en-US" sz="2400" dirty="0">
                <a:solidFill>
                  <a:srgbClr val="262626"/>
                </a:solidFill>
              </a:rPr>
              <a:t>number equal to the </a:t>
            </a:r>
            <a:r>
              <a:rPr lang="en-US" sz="2400" b="1" dirty="0">
                <a:solidFill>
                  <a:srgbClr val="262626"/>
                </a:solidFill>
              </a:rPr>
              <a:t>height</a:t>
            </a:r>
            <a:r>
              <a:rPr lang="en-US" sz="2400" dirty="0">
                <a:solidFill>
                  <a:srgbClr val="262626"/>
                </a:solidFill>
              </a:rPr>
              <a:t> of the browser window (in pixels) </a:t>
            </a:r>
            <a:r>
              <a:rPr lang="en-US" sz="2400" b="1" dirty="0">
                <a:solidFill>
                  <a:srgbClr val="262626"/>
                </a:solidFill>
              </a:rPr>
              <a:t>at render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window.innerWidth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lang="en-US" sz="2400" dirty="0">
                <a:solidFill>
                  <a:srgbClr val="262626"/>
                </a:solidFill>
              </a:rPr>
              <a:t>resolves to a number equal to the </a:t>
            </a:r>
            <a:r>
              <a:rPr lang="en-US" sz="2400" b="1" dirty="0">
                <a:solidFill>
                  <a:srgbClr val="262626"/>
                </a:solidFill>
              </a:rPr>
              <a:t>width</a:t>
            </a:r>
            <a:r>
              <a:rPr lang="en-US" sz="2400" dirty="0">
                <a:solidFill>
                  <a:srgbClr val="262626"/>
                </a:solidFill>
              </a:rPr>
              <a:t> of the browser window (in pixels) </a:t>
            </a:r>
            <a:r>
              <a:rPr lang="en-US" sz="2400" b="1" dirty="0">
                <a:solidFill>
                  <a:srgbClr val="262626"/>
                </a:solidFill>
              </a:rPr>
              <a:t>at render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250A22-FAAF-45E3-8476-A4EE5F3FFA40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Person field props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D386B8-9437-4400-8EBF-4F29338D1590}"/>
              </a:ext>
            </a:extLst>
          </p:cNvPr>
          <p:cNvSpPr txBox="1">
            <a:spLocks/>
          </p:cNvSpPr>
          <p:nvPr/>
        </p:nvSpPr>
        <p:spPr>
          <a:xfrm>
            <a:off x="321172" y="2911635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Lookup field props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1323E4-E002-42B7-9588-1E0714D420A7}"/>
              </a:ext>
            </a:extLst>
          </p:cNvPr>
          <p:cNvSpPr txBox="1">
            <a:spLocks/>
          </p:cNvSpPr>
          <p:nvPr/>
        </p:nvSpPr>
        <p:spPr>
          <a:xfrm>
            <a:off x="321172" y="4105988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Other Fields</a:t>
            </a:r>
            <a:r>
              <a:rPr lang="en-US" sz="2400" dirty="0"/>
              <a:t> (same row)</a:t>
            </a:r>
            <a:endParaRPr lang="en-US" sz="3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DD8C6B-9CAC-4B90-A5A5-63FF0AB72493}"/>
              </a:ext>
            </a:extLst>
          </p:cNvPr>
          <p:cNvSpPr txBox="1">
            <a:spLocks/>
          </p:cNvSpPr>
          <p:nvPr/>
        </p:nvSpPr>
        <p:spPr>
          <a:xfrm>
            <a:off x="302894" y="3509401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Hyperlink field props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4715E8-CE57-4BBF-8389-482EBDF7477C}"/>
              </a:ext>
            </a:extLst>
          </p:cNvPr>
          <p:cNvSpPr txBox="1">
            <a:spLocks/>
          </p:cNvSpPr>
          <p:nvPr/>
        </p:nvSpPr>
        <p:spPr>
          <a:xfrm>
            <a:off x="321172" y="4712559"/>
            <a:ext cx="5424169" cy="1204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“@me”</a:t>
            </a:r>
          </a:p>
          <a:p>
            <a:r>
              <a:rPr lang="en-US" sz="3600" dirty="0"/>
              <a:t>“@now”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BE6C2F-BA2C-4222-AA8D-6941DD552E70}"/>
              </a:ext>
            </a:extLst>
          </p:cNvPr>
          <p:cNvSpPr txBox="1">
            <a:spLocks/>
          </p:cNvSpPr>
          <p:nvPr/>
        </p:nvSpPr>
        <p:spPr>
          <a:xfrm>
            <a:off x="321172" y="5780180"/>
            <a:ext cx="5424169" cy="664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</a:rPr>
              <a:t>“@window”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13739C-2057-448A-8EC1-6B9189EFA05B}"/>
              </a:ext>
            </a:extLst>
          </p:cNvPr>
          <p:cNvSpPr/>
          <p:nvPr/>
        </p:nvSpPr>
        <p:spPr>
          <a:xfrm>
            <a:off x="5528772" y="6418857"/>
            <a:ext cx="433137" cy="2167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FC9BA-1423-4FF0-9754-D23874335396}"/>
              </a:ext>
            </a:extLst>
          </p:cNvPr>
          <p:cNvSpPr txBox="1"/>
          <p:nvPr/>
        </p:nvSpPr>
        <p:spPr>
          <a:xfrm>
            <a:off x="7161206" y="5182246"/>
            <a:ext cx="3941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j-lt"/>
              </a:rPr>
              <a:t>These do NOT update as the window resizes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8DAC194-6A65-42C5-8DDC-E7FF651A6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</a:t>
            </a:r>
            <a:r>
              <a:rPr lang="en-US" sz="3200"/>
              <a:t>current item’s </a:t>
            </a:r>
            <a:r>
              <a:rPr lang="en-US" sz="3200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40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321F38-E3F4-440A-9B58-7722C3263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4" y="245706"/>
            <a:ext cx="11889106" cy="801388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Referencing Local Resources in Formats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167B03-8B36-4C72-9625-00119D7A88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Hardcoded URL</a:t>
            </a:r>
          </a:p>
          <a:p>
            <a:pPr lvl="1"/>
            <a:r>
              <a:rPr lang="en-US" dirty="0"/>
              <a:t>Always works</a:t>
            </a:r>
          </a:p>
          <a:p>
            <a:pPr lvl="1"/>
            <a:r>
              <a:rPr lang="en-US" dirty="0"/>
              <a:t>Not reusable across sites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F54FD8-E716-4212-A0CD-3C50337CF3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Relative URL</a:t>
            </a:r>
          </a:p>
          <a:p>
            <a:pPr lvl="1"/>
            <a:r>
              <a:rPr lang="en-US" dirty="0"/>
              <a:t>Reusable across sites</a:t>
            </a:r>
          </a:p>
          <a:p>
            <a:pPr lvl="1"/>
            <a:r>
              <a:rPr lang="en-US" dirty="0"/>
              <a:t>URLs dependent on relative location, fragile</a:t>
            </a:r>
          </a:p>
        </p:txBody>
      </p:sp>
      <p:pic>
        <p:nvPicPr>
          <p:cNvPr id="9" name="Graphic 8" descr="Thumbs Up Sign">
            <a:extLst>
              <a:ext uri="{FF2B5EF4-FFF2-40B4-BE49-F238E27FC236}">
                <a16:creationId xmlns:a16="http://schemas.microsoft.com/office/drawing/2014/main" id="{1A910F4D-5C54-4DFB-BB28-FA167965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1691883" y="3927762"/>
            <a:ext cx="1998315" cy="1998315"/>
          </a:xfrm>
          <a:prstGeom prst="rect">
            <a:avLst/>
          </a:prstGeom>
        </p:spPr>
      </p:pic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7A0E1E49-EE8E-40DC-A97E-F62AB9391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8158493" y="3927762"/>
            <a:ext cx="1998315" cy="19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3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5C9DC-1B23-4A84-BD5E-9AF081FC78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67764"/>
            <a:ext cx="12192000" cy="2675636"/>
          </a:xfrm>
        </p:spPr>
        <p:txBody>
          <a:bodyPr anchor="ctr">
            <a:noAutofit/>
          </a:bodyPr>
          <a:lstStyle/>
          <a:p>
            <a:pPr algn="ctr"/>
            <a:r>
              <a:rPr lang="en-US" sz="8800" cap="all" dirty="0">
                <a:solidFill>
                  <a:schemeClr val="bg1"/>
                </a:solidFill>
              </a:rPr>
              <a:t>Column Formatting</a:t>
            </a:r>
            <a:endParaRPr lang="en-US" sz="4400" cap="al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34695-1686-40C4-8C42-CDD476DA76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219448"/>
            <a:ext cx="12192000" cy="714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200" dirty="0">
                <a:solidFill>
                  <a:schemeClr val="accent1"/>
                </a:solidFill>
              </a:rPr>
              <a:t>What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dirty="0">
                <a:solidFill>
                  <a:schemeClr val="accent1"/>
                </a:solidFill>
              </a:rPr>
              <a:t>Why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 </a:t>
            </a:r>
            <a:r>
              <a:rPr lang="en-US" sz="6200" dirty="0">
                <a:solidFill>
                  <a:schemeClr val="accent1"/>
                </a:solidFill>
                <a:cs typeface="Arial" panose="020B0604020202020204" pitchFamily="34" charset="0"/>
              </a:rPr>
              <a:t>How</a:t>
            </a:r>
            <a:endParaRPr lang="en-US" sz="6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ABC954-EE1A-43FA-A1A5-8EB624AB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88" y="676799"/>
            <a:ext cx="4870259" cy="1488572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@</a:t>
            </a:r>
            <a:r>
              <a:rPr lang="en-US" sz="5400" b="1" dirty="0" err="1"/>
              <a:t>currentWeb</a:t>
            </a:r>
            <a:endParaRPr lang="en-US" sz="54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099EF5-E231-49F0-A56E-D1D024F7BC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Same as Page Context </a:t>
            </a:r>
            <a:r>
              <a:rPr lang="en-US" b="1" dirty="0" err="1"/>
              <a:t>webAbsoluteUrl</a:t>
            </a:r>
            <a:endParaRPr lang="en-US" b="1" dirty="0"/>
          </a:p>
          <a:p>
            <a:r>
              <a:rPr lang="en-US" dirty="0"/>
              <a:t>Does not end with a slash</a:t>
            </a:r>
          </a:p>
        </p:txBody>
      </p:sp>
      <p:pic>
        <p:nvPicPr>
          <p:cNvPr id="8" name="Graphic 7" descr="Thumbs Up Sign">
            <a:extLst>
              <a:ext uri="{FF2B5EF4-FFF2-40B4-BE49-F238E27FC236}">
                <a16:creationId xmlns:a16="http://schemas.microsoft.com/office/drawing/2014/main" id="{DD710A73-0018-4217-865B-2601975F0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2461" y="2749223"/>
            <a:ext cx="1998315" cy="19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11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9E7F42-1541-477C-9DB3-F4451D7F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4" y="169146"/>
            <a:ext cx="5716905" cy="801388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Expressions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3038F0-C0EC-4B92-A33F-1A64FB7184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Abstract Syntax Tree (AST)</a:t>
            </a:r>
          </a:p>
          <a:p>
            <a:pPr lvl="1"/>
            <a:r>
              <a:rPr lang="en-US" dirty="0"/>
              <a:t>operator/operands</a:t>
            </a:r>
          </a:p>
          <a:p>
            <a:pPr lvl="1"/>
            <a:r>
              <a:rPr lang="en-US" dirty="0"/>
              <a:t>Nest additional expressions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C0EDB4-46BB-4764-9E78-780B3A4B3A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Excel-style expressions</a:t>
            </a:r>
          </a:p>
          <a:p>
            <a:pPr lvl="1"/>
            <a:r>
              <a:rPr lang="en-US" dirty="0"/>
              <a:t>Single line</a:t>
            </a:r>
          </a:p>
          <a:p>
            <a:pPr lvl="1"/>
            <a:r>
              <a:rPr lang="en-US" dirty="0"/>
              <a:t>Combine expressions</a:t>
            </a:r>
          </a:p>
          <a:p>
            <a:pPr lvl="1"/>
            <a:r>
              <a:rPr lang="en-US" dirty="0"/>
              <a:t>O365 Only</a:t>
            </a:r>
          </a:p>
          <a:p>
            <a:pPr lvl="1"/>
            <a:r>
              <a:rPr lang="en-US" dirty="0"/>
              <a:t>Electrolytes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CE8B7-BDD9-4FF5-97C1-59E19D35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71" y="3747172"/>
            <a:ext cx="4686300" cy="2686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DEBE9D-E062-4EB5-96CB-B325DE9015EC}"/>
              </a:ext>
            </a:extLst>
          </p:cNvPr>
          <p:cNvSpPr txBox="1"/>
          <p:nvPr/>
        </p:nvSpPr>
        <p:spPr>
          <a:xfrm rot="20740860">
            <a:off x="7204760" y="4288775"/>
            <a:ext cx="26743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tencil" panose="040409050D0802020404" pitchFamily="82" charset="0"/>
              </a:rPr>
              <a:t>It’s got what plants crave!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0761186-95F9-41D7-8294-FAAC81E7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68" y="424016"/>
            <a:ext cx="3235365" cy="80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31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9E7F42-1541-477C-9DB3-F4451D7F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4" y="169146"/>
            <a:ext cx="5716905" cy="801388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Expressions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3038F0-C0EC-4B92-A33F-1A64FB7184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Abstract Syntax Tree (AST)</a:t>
            </a:r>
          </a:p>
          <a:p>
            <a:pPr lvl="1"/>
            <a:r>
              <a:rPr lang="en-US" dirty="0"/>
              <a:t>operator/operands</a:t>
            </a:r>
          </a:p>
          <a:p>
            <a:pPr lvl="1"/>
            <a:r>
              <a:rPr lang="en-US" dirty="0"/>
              <a:t>Nest additional expressions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C0EDB4-46BB-4764-9E78-780B3A4B3A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Excel-style expressions</a:t>
            </a:r>
          </a:p>
          <a:p>
            <a:pPr lvl="1"/>
            <a:r>
              <a:rPr lang="en-US" dirty="0"/>
              <a:t>Single line</a:t>
            </a:r>
          </a:p>
          <a:p>
            <a:pPr lvl="1"/>
            <a:r>
              <a:rPr lang="en-US" dirty="0"/>
              <a:t>Combine expressions</a:t>
            </a:r>
          </a:p>
          <a:p>
            <a:pPr lvl="1"/>
            <a:r>
              <a:rPr lang="en-US" dirty="0"/>
              <a:t>Electrolytes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CE8B7-BDD9-4FF5-97C1-59E19D35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71" y="3747172"/>
            <a:ext cx="4686300" cy="2686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DEBE9D-E062-4EB5-96CB-B325DE9015EC}"/>
              </a:ext>
            </a:extLst>
          </p:cNvPr>
          <p:cNvSpPr txBox="1"/>
          <p:nvPr/>
        </p:nvSpPr>
        <p:spPr>
          <a:xfrm rot="20740860">
            <a:off x="7333000" y="4005453"/>
            <a:ext cx="26743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tencil" panose="040409050D0802020404" pitchFamily="82" charset="0"/>
              </a:rPr>
              <a:t>It’s got what plants crave!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0761186-95F9-41D7-8294-FAAC81E7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68" y="424016"/>
            <a:ext cx="3235365" cy="80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8D75CB-11AA-4CD1-89B0-8FEBFF7BBC38}"/>
              </a:ext>
            </a:extLst>
          </p:cNvPr>
          <p:cNvSpPr/>
          <p:nvPr/>
        </p:nvSpPr>
        <p:spPr>
          <a:xfrm>
            <a:off x="0" y="-10440"/>
            <a:ext cx="12192000" cy="644442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5710B-598F-4ACC-8C0E-39AFC7070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39" y="169146"/>
            <a:ext cx="9382765" cy="36744645"/>
          </a:xfrm>
          <a:prstGeom prst="rect">
            <a:avLst/>
          </a:prstGeom>
        </p:spPr>
      </p:pic>
      <p:pic>
        <p:nvPicPr>
          <p:cNvPr id="1028" name="Picture 4" descr="screenshot.png">
            <a:extLst>
              <a:ext uri="{FF2B5EF4-FFF2-40B4-BE49-F238E27FC236}">
                <a16:creationId xmlns:a16="http://schemas.microsoft.com/office/drawing/2014/main" id="{C14585A4-79B7-44EF-AF5D-B93727E3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6" y="970534"/>
            <a:ext cx="2163028" cy="411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01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9E7F42-1541-477C-9DB3-F4451D7F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4" y="169146"/>
            <a:ext cx="5716905" cy="801388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Expressions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3038F0-C0EC-4B92-A33F-1A64FB7184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Abstract Syntax Tree (AST)</a:t>
            </a:r>
          </a:p>
          <a:p>
            <a:pPr lvl="1"/>
            <a:r>
              <a:rPr lang="en-US" dirty="0"/>
              <a:t>operator/operands</a:t>
            </a:r>
          </a:p>
          <a:p>
            <a:pPr lvl="1"/>
            <a:r>
              <a:rPr lang="en-US" dirty="0"/>
              <a:t>Nest additional expressions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C0EDB4-46BB-4764-9E78-780B3A4B3A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Excel-style expressions</a:t>
            </a:r>
          </a:p>
          <a:p>
            <a:pPr lvl="1"/>
            <a:r>
              <a:rPr lang="en-US" dirty="0"/>
              <a:t>Single line</a:t>
            </a:r>
          </a:p>
          <a:p>
            <a:pPr lvl="1"/>
            <a:r>
              <a:rPr lang="en-US" dirty="0"/>
              <a:t>Combine expressions</a:t>
            </a:r>
          </a:p>
          <a:p>
            <a:pPr lvl="1"/>
            <a:r>
              <a:rPr lang="en-US" dirty="0"/>
              <a:t>Electrolytes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CE8B7-BDD9-4FF5-97C1-59E19D35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71" y="3747172"/>
            <a:ext cx="4686300" cy="2686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DEBE9D-E062-4EB5-96CB-B325DE9015EC}"/>
              </a:ext>
            </a:extLst>
          </p:cNvPr>
          <p:cNvSpPr txBox="1"/>
          <p:nvPr/>
        </p:nvSpPr>
        <p:spPr>
          <a:xfrm rot="20740860">
            <a:off x="7333000" y="4005453"/>
            <a:ext cx="26743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tencil" panose="040409050D0802020404" pitchFamily="82" charset="0"/>
              </a:rPr>
              <a:t>It’s got what plants crave!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0761186-95F9-41D7-8294-FAAC81E7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68" y="424016"/>
            <a:ext cx="3235365" cy="80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8D75CB-11AA-4CD1-89B0-8FEBFF7BBC38}"/>
              </a:ext>
            </a:extLst>
          </p:cNvPr>
          <p:cNvSpPr/>
          <p:nvPr/>
        </p:nvSpPr>
        <p:spPr>
          <a:xfrm>
            <a:off x="0" y="-10440"/>
            <a:ext cx="12192000" cy="644442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5710B-598F-4ACC-8C0E-39AFC7070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39" y="-29945949"/>
            <a:ext cx="9382765" cy="36744645"/>
          </a:xfrm>
          <a:prstGeom prst="rect">
            <a:avLst/>
          </a:prstGeom>
        </p:spPr>
      </p:pic>
      <p:pic>
        <p:nvPicPr>
          <p:cNvPr id="1028" name="Picture 4" descr="screenshot.png">
            <a:extLst>
              <a:ext uri="{FF2B5EF4-FFF2-40B4-BE49-F238E27FC236}">
                <a16:creationId xmlns:a16="http://schemas.microsoft.com/office/drawing/2014/main" id="{C14585A4-79B7-44EF-AF5D-B93727E3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6" y="970534"/>
            <a:ext cx="2163028" cy="411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16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7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9E7F42-1541-477C-9DB3-F4451D7F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4" y="169146"/>
            <a:ext cx="5716905" cy="801388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Expressions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3038F0-C0EC-4B92-A33F-1A64FB7184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Abstract Syntax Tree (AST)</a:t>
            </a:r>
          </a:p>
          <a:p>
            <a:pPr lvl="1"/>
            <a:r>
              <a:rPr lang="en-US" dirty="0"/>
              <a:t>operator/operands</a:t>
            </a:r>
          </a:p>
          <a:p>
            <a:pPr lvl="1"/>
            <a:r>
              <a:rPr lang="en-US" dirty="0"/>
              <a:t>Nest additional expressions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C0EDB4-46BB-4764-9E78-780B3A4B3A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Excel-style expressions</a:t>
            </a:r>
          </a:p>
          <a:p>
            <a:pPr lvl="1"/>
            <a:r>
              <a:rPr lang="en-US" dirty="0"/>
              <a:t>Single line</a:t>
            </a:r>
          </a:p>
          <a:p>
            <a:pPr lvl="1"/>
            <a:r>
              <a:rPr lang="en-US" dirty="0"/>
              <a:t>Combine expressions</a:t>
            </a:r>
          </a:p>
          <a:p>
            <a:pPr lvl="1"/>
            <a:r>
              <a:rPr lang="en-US" dirty="0"/>
              <a:t>Electrolytes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CE8B7-BDD9-4FF5-97C1-59E19D35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71" y="3747172"/>
            <a:ext cx="4686300" cy="2686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DEBE9D-E062-4EB5-96CB-B325DE9015EC}"/>
              </a:ext>
            </a:extLst>
          </p:cNvPr>
          <p:cNvSpPr txBox="1"/>
          <p:nvPr/>
        </p:nvSpPr>
        <p:spPr>
          <a:xfrm rot="20740860">
            <a:off x="7333000" y="4005453"/>
            <a:ext cx="26743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tencil" panose="040409050D0802020404" pitchFamily="82" charset="0"/>
              </a:rPr>
              <a:t>It’s got what plants crave!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A0761186-95F9-41D7-8294-FAAC81E7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968" y="424016"/>
            <a:ext cx="3235365" cy="80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8D75CB-11AA-4CD1-89B0-8FEBFF7BBC38}"/>
              </a:ext>
            </a:extLst>
          </p:cNvPr>
          <p:cNvSpPr/>
          <p:nvPr/>
        </p:nvSpPr>
        <p:spPr>
          <a:xfrm>
            <a:off x="0" y="-10440"/>
            <a:ext cx="12192000" cy="6444424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5710B-598F-4ACC-8C0E-39AFC7070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10" y="58548"/>
            <a:ext cx="1618331" cy="6337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946471-10AC-4BF1-A324-02D46D02FD3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0610" y="58547"/>
            <a:ext cx="1618331" cy="6337683"/>
          </a:xfrm>
          <a:prstGeom prst="rect">
            <a:avLst/>
          </a:prstGeom>
        </p:spPr>
      </p:pic>
      <p:pic>
        <p:nvPicPr>
          <p:cNvPr id="1028" name="Picture 4" descr="screenshot.png">
            <a:extLst>
              <a:ext uri="{FF2B5EF4-FFF2-40B4-BE49-F238E27FC236}">
                <a16:creationId xmlns:a16="http://schemas.microsoft.com/office/drawing/2014/main" id="{C14585A4-79B7-44EF-AF5D-B93727E36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6" y="970534"/>
            <a:ext cx="2163028" cy="411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A89C8A-67C7-4AE3-93C0-5E61F3798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119" y="782321"/>
            <a:ext cx="8447619" cy="4419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C6DDA28-15AF-45A9-97BF-E8A02C34AC5F}"/>
              </a:ext>
            </a:extLst>
          </p:cNvPr>
          <p:cNvSpPr/>
          <p:nvPr/>
        </p:nvSpPr>
        <p:spPr>
          <a:xfrm>
            <a:off x="3216118" y="3717757"/>
            <a:ext cx="8447619" cy="336885"/>
          </a:xfrm>
          <a:prstGeom prst="rect">
            <a:avLst/>
          </a:prstGeom>
          <a:solidFill>
            <a:schemeClr val="accent4">
              <a:alpha val="1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0DFC4-5A62-45DA-BF1E-BFDD3CAB9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7543" y="4352711"/>
            <a:ext cx="6114286" cy="1752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901F43-5A3E-4352-B3BE-B0B0B7B557D4}"/>
              </a:ext>
            </a:extLst>
          </p:cNvPr>
          <p:cNvSpPr/>
          <p:nvPr/>
        </p:nvSpPr>
        <p:spPr>
          <a:xfrm>
            <a:off x="4567544" y="5503249"/>
            <a:ext cx="6114286" cy="237151"/>
          </a:xfrm>
          <a:prstGeom prst="rect">
            <a:avLst/>
          </a:prstGeom>
          <a:solidFill>
            <a:schemeClr val="accent4">
              <a:alpha val="1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85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15DE6B0A-53AF-465F-8B8D-555C0131A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64"/>
          <a:stretch/>
        </p:blipFill>
        <p:spPr bwMode="auto">
          <a:xfrm>
            <a:off x="0" y="10458"/>
            <a:ext cx="12192000" cy="64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EBF67C-785A-4A04-888C-FD9BCA0B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53897-8BB1-4297-B14F-2B6BB39E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+      Addition</a:t>
            </a:r>
          </a:p>
          <a:p>
            <a:r>
              <a:rPr lang="en-US" dirty="0"/>
              <a:t>-       Subtraction</a:t>
            </a:r>
          </a:p>
          <a:p>
            <a:r>
              <a:rPr lang="en-US" dirty="0"/>
              <a:t>/       Division</a:t>
            </a:r>
          </a:p>
          <a:p>
            <a:r>
              <a:rPr lang="en-US" dirty="0"/>
              <a:t>*       Multiplication</a:t>
            </a:r>
          </a:p>
          <a:p>
            <a:r>
              <a:rPr lang="en-US" dirty="0"/>
              <a:t>cos   Cosine</a:t>
            </a:r>
          </a:p>
          <a:p>
            <a:r>
              <a:rPr lang="en-US" dirty="0"/>
              <a:t>sin    Sine</a:t>
            </a:r>
          </a:p>
        </p:txBody>
      </p:sp>
      <p:pic>
        <p:nvPicPr>
          <p:cNvPr id="8" name="Graphic 7" descr="Calculator">
            <a:extLst>
              <a:ext uri="{FF2B5EF4-FFF2-40B4-BE49-F238E27FC236}">
                <a16:creationId xmlns:a16="http://schemas.microsoft.com/office/drawing/2014/main" id="{94871788-2B27-44C3-8AEB-A5298F6B2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8069" y="1746623"/>
            <a:ext cx="3674035" cy="36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15DE6B0A-53AF-465F-8B8D-555C0131A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64"/>
          <a:stretch/>
        </p:blipFill>
        <p:spPr bwMode="auto">
          <a:xfrm>
            <a:off x="0" y="10458"/>
            <a:ext cx="12192000" cy="64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EBF67C-785A-4A04-888C-FD9BCA0B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&amp; Logical Operators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53897-8BB1-4297-B14F-2B6BB39E7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8"/>
            <a:ext cx="11586211" cy="54532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&lt;      Less Than</a:t>
            </a:r>
          </a:p>
          <a:p>
            <a:r>
              <a:rPr lang="en-US" dirty="0"/>
              <a:t>&gt;      Greater Than</a:t>
            </a:r>
          </a:p>
          <a:p>
            <a:r>
              <a:rPr lang="en-US" dirty="0"/>
              <a:t>&lt;=    Less Than or Equal</a:t>
            </a:r>
          </a:p>
          <a:p>
            <a:r>
              <a:rPr lang="en-US" dirty="0"/>
              <a:t>&gt;=    Greater Than or Equal</a:t>
            </a:r>
          </a:p>
          <a:p>
            <a:r>
              <a:rPr lang="en-US" dirty="0"/>
              <a:t>==    Equals</a:t>
            </a:r>
          </a:p>
          <a:p>
            <a:r>
              <a:rPr lang="en-US" dirty="0"/>
              <a:t>!=      Not Equals</a:t>
            </a:r>
          </a:p>
          <a:p>
            <a:r>
              <a:rPr lang="en-US" dirty="0"/>
              <a:t>||        Or</a:t>
            </a:r>
          </a:p>
          <a:p>
            <a:r>
              <a:rPr lang="en-US" dirty="0"/>
              <a:t>&amp;&amp;    And</a:t>
            </a:r>
          </a:p>
          <a:p>
            <a:r>
              <a:rPr lang="en-US" dirty="0"/>
              <a:t>?        If</a:t>
            </a:r>
          </a:p>
        </p:txBody>
      </p:sp>
      <p:pic>
        <p:nvPicPr>
          <p:cNvPr id="8" name="Graphic 7" descr="Scales of Justice">
            <a:extLst>
              <a:ext uri="{FF2B5EF4-FFF2-40B4-BE49-F238E27FC236}">
                <a16:creationId xmlns:a16="http://schemas.microsoft.com/office/drawing/2014/main" id="{94871788-2B27-44C3-8AEB-A5298F6B2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8069" y="1746623"/>
            <a:ext cx="3674035" cy="367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15DE6B0A-53AF-465F-8B8D-555C0131A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64"/>
          <a:stretch/>
        </p:blipFill>
        <p:spPr bwMode="auto">
          <a:xfrm>
            <a:off x="0" y="10458"/>
            <a:ext cx="12192000" cy="64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EBF67C-785A-4A04-888C-FD9BCA0B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Operators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53897-8BB1-4297-B14F-2B6BB39E7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8"/>
            <a:ext cx="11889106" cy="5453259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toString</a:t>
            </a:r>
            <a:r>
              <a:rPr lang="en-US" b="1" dirty="0"/>
              <a:t>()  </a:t>
            </a:r>
            <a:r>
              <a:rPr lang="en-US" dirty="0"/>
              <a:t>Converts to text</a:t>
            </a:r>
          </a:p>
          <a:p>
            <a:r>
              <a:rPr lang="en-US" b="1" dirty="0"/>
              <a:t>Number()  </a:t>
            </a:r>
            <a:r>
              <a:rPr lang="en-US" dirty="0"/>
              <a:t>Converts to Number</a:t>
            </a:r>
          </a:p>
          <a:p>
            <a:r>
              <a:rPr lang="en-US" b="1" dirty="0"/>
              <a:t>Date()  </a:t>
            </a:r>
            <a:r>
              <a:rPr lang="en-US" dirty="0"/>
              <a:t>Converts to </a:t>
            </a:r>
            <a:r>
              <a:rPr lang="en-US" dirty="0" err="1"/>
              <a:t>DateTime</a:t>
            </a:r>
            <a:endParaRPr lang="en-US" dirty="0"/>
          </a:p>
          <a:p>
            <a:r>
              <a:rPr lang="en-US" b="1" dirty="0" err="1"/>
              <a:t>toLowerCase</a:t>
            </a:r>
            <a:r>
              <a:rPr lang="en-US" dirty="0"/>
              <a:t>  Converts text to lowercase</a:t>
            </a:r>
          </a:p>
          <a:p>
            <a:r>
              <a:rPr lang="en-US" b="1" dirty="0" err="1"/>
              <a:t>toLocaleString</a:t>
            </a:r>
            <a:r>
              <a:rPr lang="en-US" b="1" dirty="0"/>
              <a:t>() </a:t>
            </a:r>
            <a:r>
              <a:rPr lang="en-US" dirty="0"/>
              <a:t>Converts </a:t>
            </a:r>
            <a:r>
              <a:rPr lang="en-US" dirty="0" err="1"/>
              <a:t>DateTime</a:t>
            </a:r>
            <a:r>
              <a:rPr lang="en-US" dirty="0"/>
              <a:t> to locale text</a:t>
            </a:r>
          </a:p>
          <a:p>
            <a:r>
              <a:rPr lang="en-US" b="1" dirty="0" err="1"/>
              <a:t>toLocaleDateString</a:t>
            </a:r>
            <a:r>
              <a:rPr lang="en-US" b="1" dirty="0"/>
              <a:t>() </a:t>
            </a:r>
            <a:r>
              <a:rPr lang="en-US" dirty="0"/>
              <a:t>Converts </a:t>
            </a:r>
            <a:r>
              <a:rPr lang="en-US" dirty="0" err="1"/>
              <a:t>DateTime</a:t>
            </a:r>
            <a:r>
              <a:rPr lang="en-US" dirty="0"/>
              <a:t> to locale date only text</a:t>
            </a:r>
          </a:p>
          <a:p>
            <a:r>
              <a:rPr lang="en-US" b="1" dirty="0" err="1"/>
              <a:t>toLocaleTimeString</a:t>
            </a:r>
            <a:r>
              <a:rPr lang="en-US" b="1" dirty="0"/>
              <a:t>() </a:t>
            </a:r>
            <a:r>
              <a:rPr lang="en-US" dirty="0"/>
              <a:t>Converts </a:t>
            </a:r>
            <a:r>
              <a:rPr lang="en-US" dirty="0" err="1"/>
              <a:t>DateTime</a:t>
            </a:r>
            <a:r>
              <a:rPr lang="en-US" dirty="0"/>
              <a:t> to locale time only text</a:t>
            </a:r>
          </a:p>
        </p:txBody>
      </p:sp>
      <p:pic>
        <p:nvPicPr>
          <p:cNvPr id="8" name="Graphic 7" descr="Gears">
            <a:extLst>
              <a:ext uri="{FF2B5EF4-FFF2-40B4-BE49-F238E27FC236}">
                <a16:creationId xmlns:a16="http://schemas.microsoft.com/office/drawing/2014/main" id="{94871788-2B27-44C3-8AEB-A5298F6B2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4670" y="826777"/>
            <a:ext cx="2393991" cy="239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7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15DE6B0A-53AF-465F-8B8D-555C0131A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64"/>
          <a:stretch/>
        </p:blipFill>
        <p:spPr bwMode="auto">
          <a:xfrm>
            <a:off x="0" y="10458"/>
            <a:ext cx="12192000" cy="642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EBF67C-785A-4A04-888C-FD9BCA0B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53897-8BB1-4297-B14F-2B6BB39E7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8"/>
            <a:ext cx="11889106" cy="5453259"/>
          </a:xfrm>
        </p:spPr>
        <p:txBody>
          <a:bodyPr>
            <a:normAutofit/>
          </a:bodyPr>
          <a:lstStyle/>
          <a:p>
            <a:r>
              <a:rPr lang="en-US" b="1" dirty="0"/>
              <a:t>join</a:t>
            </a:r>
          </a:p>
          <a:p>
            <a:pPr lvl="1"/>
            <a:r>
              <a:rPr lang="en-US" dirty="0"/>
              <a:t>Turns arrays into strings with a separator</a:t>
            </a:r>
            <a:endParaRPr lang="en-US" b="1" dirty="0"/>
          </a:p>
          <a:p>
            <a:r>
              <a:rPr lang="en-US" b="1" dirty="0"/>
              <a:t>length</a:t>
            </a:r>
            <a:endParaRPr lang="en-US" dirty="0"/>
          </a:p>
          <a:p>
            <a:pPr lvl="1"/>
            <a:r>
              <a:rPr lang="en-US" dirty="0"/>
              <a:t>Length on an array, NOT a string</a:t>
            </a:r>
          </a:p>
          <a:p>
            <a:r>
              <a:rPr lang="en-US" b="1" dirty="0" err="1"/>
              <a:t>indexOf</a:t>
            </a:r>
            <a:endParaRPr lang="en-US" dirty="0"/>
          </a:p>
          <a:p>
            <a:pPr lvl="1"/>
            <a:r>
              <a:rPr lang="en-US" dirty="0"/>
              <a:t>Character index (starting at 0) of some text within text</a:t>
            </a:r>
          </a:p>
        </p:txBody>
      </p:sp>
      <p:pic>
        <p:nvPicPr>
          <p:cNvPr id="8" name="Graphic 7" descr="Virtual Reality Headset">
            <a:extLst>
              <a:ext uri="{FF2B5EF4-FFF2-40B4-BE49-F238E27FC236}">
                <a16:creationId xmlns:a16="http://schemas.microsoft.com/office/drawing/2014/main" id="{94871788-2B27-44C3-8AEB-A5298F6B2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7830" y="1674565"/>
            <a:ext cx="2393991" cy="239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0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929932"/>
              </p:ext>
            </p:extLst>
          </p:nvPr>
        </p:nvGraphicFramePr>
        <p:xfrm>
          <a:off x="303213" y="1214438"/>
          <a:ext cx="11585574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441873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0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34695-1686-40C4-8C42-CDD476DA76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219448"/>
            <a:ext cx="12192000" cy="714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200" dirty="0">
                <a:solidFill>
                  <a:schemeClr val="accent1"/>
                </a:solidFill>
              </a:rPr>
              <a:t>What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dirty="0">
                <a:solidFill>
                  <a:schemeClr val="accent1"/>
                </a:solidFill>
              </a:rPr>
              <a:t>Why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 </a:t>
            </a:r>
            <a:r>
              <a:rPr lang="en-US" sz="6200" dirty="0">
                <a:solidFill>
                  <a:schemeClr val="accent1"/>
                </a:solidFill>
                <a:cs typeface="Arial" panose="020B0604020202020204" pitchFamily="34" charset="0"/>
              </a:rPr>
              <a:t>How</a:t>
            </a:r>
            <a:endParaRPr lang="en-US" sz="6200" dirty="0">
              <a:solidFill>
                <a:schemeClr val="accent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E13CF57-89E3-491F-8792-A821EEB7F2D7}"/>
              </a:ext>
            </a:extLst>
          </p:cNvPr>
          <p:cNvSpPr txBox="1">
            <a:spLocks/>
          </p:cNvSpPr>
          <p:nvPr/>
        </p:nvSpPr>
        <p:spPr>
          <a:xfrm>
            <a:off x="0" y="1667764"/>
            <a:ext cx="12192000" cy="2675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cap="all" dirty="0">
                <a:solidFill>
                  <a:schemeClr val="bg1"/>
                </a:solidFill>
              </a:rPr>
              <a:t>View</a:t>
            </a:r>
          </a:p>
          <a:p>
            <a:pPr algn="ctr"/>
            <a:r>
              <a:rPr lang="en-US" sz="8800" cap="all" dirty="0">
                <a:solidFill>
                  <a:schemeClr val="bg1"/>
                </a:solidFill>
              </a:rPr>
              <a:t>Formatting</a:t>
            </a:r>
            <a:endParaRPr lang="en-US" sz="4400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7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698792"/>
              </p:ext>
            </p:extLst>
          </p:nvPr>
        </p:nvGraphicFramePr>
        <p:xfrm>
          <a:off x="303213" y="1214438"/>
          <a:ext cx="11585574" cy="138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6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108094"/>
              </p:ext>
            </p:extLst>
          </p:nvPr>
        </p:nvGraphicFramePr>
        <p:xfrm>
          <a:off x="303213" y="1214438"/>
          <a:ext cx="11585574" cy="202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455742"/>
              </p:ext>
            </p:extLst>
          </p:nvPr>
        </p:nvGraphicFramePr>
        <p:xfrm>
          <a:off x="303213" y="1214438"/>
          <a:ext cx="11585574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@now, @me, window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Full context!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74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3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890531"/>
              </p:ext>
            </p:extLst>
          </p:nvPr>
        </p:nvGraphicFramePr>
        <p:xfrm>
          <a:off x="303213" y="1214438"/>
          <a:ext cx="11585574" cy="350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@now, @me, window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Full context!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74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JS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7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 CSS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Nope, limited subset &amp; inline 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10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34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3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954869"/>
              </p:ext>
            </p:extLst>
          </p:nvPr>
        </p:nvGraphicFramePr>
        <p:xfrm>
          <a:off x="303213" y="1214438"/>
          <a:ext cx="11585574" cy="4246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@now, @me, window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Full context!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74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JS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7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 CSS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Nope, limited subset &amp; inline 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10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34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Developer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“No”</a:t>
                      </a:r>
                      <a:endParaRPr lang="en-US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94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Solution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</a:rPr>
                        <a:t>Nope!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765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999038E-A88F-4FEE-8D0A-F7D0A4E2BA22}"/>
              </a:ext>
            </a:extLst>
          </p:cNvPr>
          <p:cNvSpPr txBox="1"/>
          <p:nvPr/>
        </p:nvSpPr>
        <p:spPr>
          <a:xfrm>
            <a:off x="302894" y="5660136"/>
            <a:ext cx="1158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+mj-lt"/>
              </a:rPr>
              <a:t>Use Column Formatting when possible, but </a:t>
            </a:r>
            <a:r>
              <a:rPr lang="en-US" sz="2400" b="1">
                <a:solidFill>
                  <a:schemeClr val="bg2"/>
                </a:solidFill>
                <a:latin typeface="+mj-lt"/>
              </a:rPr>
              <a:t>know it’s </a:t>
            </a:r>
            <a:r>
              <a:rPr lang="en-US" sz="2400" b="1" dirty="0">
                <a:solidFill>
                  <a:schemeClr val="bg2"/>
                </a:solidFill>
                <a:latin typeface="+mj-lt"/>
              </a:rPr>
              <a:t>limits</a:t>
            </a:r>
          </a:p>
        </p:txBody>
      </p:sp>
      <p:pic>
        <p:nvPicPr>
          <p:cNvPr id="23" name="Graphic 22" descr="Star">
            <a:extLst>
              <a:ext uri="{FF2B5EF4-FFF2-40B4-BE49-F238E27FC236}">
                <a16:creationId xmlns:a16="http://schemas.microsoft.com/office/drawing/2014/main" id="{697A22B9-A6BE-46F5-8F11-D5C87F977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5875" y="5048233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0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084A32DF-8669-4E09-9C5E-2D6B6775A18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ED7393-42A9-4A81-9624-75526E868F9F}"/>
              </a:ext>
            </a:extLst>
          </p:cNvPr>
          <p:cNvSpPr txBox="1"/>
          <p:nvPr/>
        </p:nvSpPr>
        <p:spPr>
          <a:xfrm>
            <a:off x="5396564" y="213360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List Formatting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A2468F-497D-43D3-A2CB-ACC71868E7C2}"/>
              </a:ext>
            </a:extLst>
          </p:cNvPr>
          <p:cNvSpPr txBox="1"/>
          <p:nvPr/>
        </p:nvSpPr>
        <p:spPr>
          <a:xfrm>
            <a:off x="5990122" y="1012329"/>
            <a:ext cx="62018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Real String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Custom Date Formats or Date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</a:t>
            </a:r>
            <a:r>
              <a:rPr lang="en-US" sz="2400" dirty="0" err="1">
                <a:solidFill>
                  <a:schemeClr val="bg1"/>
                </a:solidFill>
              </a:rPr>
              <a:t>viewbox</a:t>
            </a:r>
            <a:r>
              <a:rPr lang="en-US" sz="2400" dirty="0">
                <a:solidFill>
                  <a:schemeClr val="bg1"/>
                </a:solidFill>
              </a:rPr>
              <a:t> attribute for SVG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Unable to use parenthesis in style props (except for </a:t>
            </a:r>
            <a:r>
              <a:rPr lang="en-US" sz="2400" dirty="0" err="1">
                <a:solidFill>
                  <a:schemeClr val="bg1"/>
                </a:solidFill>
              </a:rPr>
              <a:t>rgba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Gradients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image backgrounds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Numbers are floats and you can’t round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Unable to determine Row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List Web Part Inconsistencies &amp;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OOTB User Interface is terrible</a:t>
            </a:r>
          </a:p>
        </p:txBody>
      </p:sp>
    </p:spTree>
    <p:extLst>
      <p:ext uri="{BB962C8B-B14F-4D97-AF65-F5344CB8AC3E}">
        <p14:creationId xmlns:p14="http://schemas.microsoft.com/office/powerpoint/2010/main" val="35632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ooden bench sitting in the grass&#10;&#10;Description generated with high confidence">
            <a:extLst>
              <a:ext uri="{FF2B5EF4-FFF2-40B4-BE49-F238E27FC236}">
                <a16:creationId xmlns:a16="http://schemas.microsoft.com/office/drawing/2014/main" id="{6FDB7F0A-82C8-4F65-A5E1-E8441EDD8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00" t="19835" b="1401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Moon 3">
            <a:extLst>
              <a:ext uri="{FF2B5EF4-FFF2-40B4-BE49-F238E27FC236}">
                <a16:creationId xmlns:a16="http://schemas.microsoft.com/office/drawing/2014/main" id="{9F578EC2-85FC-4CD8-8488-1BBE803D0DCC}"/>
              </a:ext>
            </a:extLst>
          </p:cNvPr>
          <p:cNvSpPr/>
          <p:nvPr/>
        </p:nvSpPr>
        <p:spPr>
          <a:xfrm rot="15554505">
            <a:off x="2795156" y="1526333"/>
            <a:ext cx="196781" cy="833533"/>
          </a:xfrm>
          <a:prstGeom prst="moon">
            <a:avLst/>
          </a:prstGeom>
          <a:solidFill>
            <a:srgbClr val="1E1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28239-BA16-4656-B47C-A73967A954C3}"/>
              </a:ext>
            </a:extLst>
          </p:cNvPr>
          <p:cNvSpPr txBox="1"/>
          <p:nvPr/>
        </p:nvSpPr>
        <p:spPr>
          <a:xfrm>
            <a:off x="5396564" y="213360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List Formatting Awesomeness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2AFACE-2C23-41CA-BF49-44F4F0B3CC2A}"/>
              </a:ext>
            </a:extLst>
          </p:cNvPr>
          <p:cNvSpPr txBox="1"/>
          <p:nvPr/>
        </p:nvSpPr>
        <p:spPr>
          <a:xfrm>
            <a:off x="5990122" y="1012329"/>
            <a:ext cx="620187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Quick &amp; “easy” visualizations that can have a significant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Site Column integration provides centralized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Text based config (easy source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NO Solution Package deployment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applied by Site Designers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Supported in Site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PnP List Formatter fills the UI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982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3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84541-4CE6-4642-B106-1B7C51F9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8" y="434456"/>
            <a:ext cx="1754700" cy="3339169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57EBF02-DDE6-410E-83DB-303F23B1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94" y="4254483"/>
            <a:ext cx="2401389" cy="240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77FB1C09-8003-4874-88A7-1841AD26AA25}"/>
              </a:ext>
            </a:extLst>
          </p:cNvPr>
          <p:cNvSpPr/>
          <p:nvPr/>
        </p:nvSpPr>
        <p:spPr>
          <a:xfrm rot="533121">
            <a:off x="1941835" y="1677583"/>
            <a:ext cx="3545924" cy="2828574"/>
          </a:xfrm>
          <a:prstGeom prst="cloudCallout">
            <a:avLst>
              <a:gd name="adj1" fmla="val -14492"/>
              <a:gd name="adj2" fmla="val 6664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8C433-0A73-4AC7-98BE-28E0C75CD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0"/>
          <a:stretch/>
        </p:blipFill>
        <p:spPr>
          <a:xfrm>
            <a:off x="6679956" y="269990"/>
            <a:ext cx="4151270" cy="3193346"/>
          </a:xfrm>
          <a:prstGeom prst="rect">
            <a:avLst/>
          </a:prstGeom>
        </p:spPr>
      </p:pic>
      <p:pic>
        <p:nvPicPr>
          <p:cNvPr id="1028" name="Picture 4" descr="C:\Users\ckent\AppData\Local\Temp\SNAGHTML21aef6b2.PNG">
            <a:extLst>
              <a:ext uri="{FF2B5EF4-FFF2-40B4-BE49-F238E27FC236}">
                <a16:creationId xmlns:a16="http://schemas.microsoft.com/office/drawing/2014/main" id="{EDE33992-C9F9-4BE2-954C-584F0FA9B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27" y="4676954"/>
            <a:ext cx="4678900" cy="15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34FF7-10DA-409C-B22F-C077505D0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55963">
            <a:off x="3227355" y="2063102"/>
            <a:ext cx="975445" cy="1935648"/>
          </a:xfrm>
          <a:prstGeom prst="rect">
            <a:avLst/>
          </a:prstGeom>
        </p:spPr>
      </p:pic>
      <p:pic>
        <p:nvPicPr>
          <p:cNvPr id="13" name="Graphic 12" descr="Dance">
            <a:extLst>
              <a:ext uri="{FF2B5EF4-FFF2-40B4-BE49-F238E27FC236}">
                <a16:creationId xmlns:a16="http://schemas.microsoft.com/office/drawing/2014/main" id="{59B2D9F5-6976-4BF6-9BF9-FE62FA000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8508" y="2642454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9F9696-D11C-45D5-99D1-EAA34F3EB74E}"/>
              </a:ext>
            </a:extLst>
          </p:cNvPr>
          <p:cNvGrpSpPr/>
          <p:nvPr/>
        </p:nvGrpSpPr>
        <p:grpSpPr>
          <a:xfrm>
            <a:off x="1686822" y="5878665"/>
            <a:ext cx="914400" cy="914400"/>
            <a:chOff x="1686822" y="5878665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CD83BA-5C99-47A2-854E-ADDAD653492C}"/>
                </a:ext>
              </a:extLst>
            </p:cNvPr>
            <p:cNvSpPr/>
            <p:nvPr/>
          </p:nvSpPr>
          <p:spPr>
            <a:xfrm>
              <a:off x="1941632" y="5987292"/>
              <a:ext cx="383010" cy="419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aphic 14" descr="Ribbon">
              <a:extLst>
                <a:ext uri="{FF2B5EF4-FFF2-40B4-BE49-F238E27FC236}">
                  <a16:creationId xmlns:a16="http://schemas.microsoft.com/office/drawing/2014/main" id="{CD7370F7-C3CD-4EAC-BAB7-FB242B388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951926">
              <a:off x="1686822" y="5878665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Graphic 23" descr="Dance">
            <a:extLst>
              <a:ext uri="{FF2B5EF4-FFF2-40B4-BE49-F238E27FC236}">
                <a16:creationId xmlns:a16="http://schemas.microsoft.com/office/drawing/2014/main" id="{B2240FCA-BBE7-4924-92D7-7ECEFF75D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4208957" y="2434965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66F8585-66FF-4CA5-9804-8AB6A293E96D}"/>
              </a:ext>
            </a:extLst>
          </p:cNvPr>
          <p:cNvGrpSpPr/>
          <p:nvPr/>
        </p:nvGrpSpPr>
        <p:grpSpPr>
          <a:xfrm>
            <a:off x="9209314" y="3920547"/>
            <a:ext cx="2725329" cy="2654121"/>
            <a:chOff x="9209314" y="3920547"/>
            <a:chExt cx="2725329" cy="2654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E776ABB-F5AA-4F5B-A69F-6A03BFFCE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09314" y="3920547"/>
              <a:ext cx="2725329" cy="2654121"/>
            </a:xfrm>
            <a:prstGeom prst="rect">
              <a:avLst/>
            </a:prstGeom>
          </p:spPr>
        </p:pic>
        <p:pic>
          <p:nvPicPr>
            <p:cNvPr id="1030" name="Picture 6" descr="See the source image">
              <a:extLst>
                <a:ext uri="{FF2B5EF4-FFF2-40B4-BE49-F238E27FC236}">
                  <a16:creationId xmlns:a16="http://schemas.microsoft.com/office/drawing/2014/main" id="{E6D86A72-7C18-4E43-A228-8216FAC46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3135" y="4706546"/>
              <a:ext cx="1077686" cy="1073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Graphic 20" descr="Water">
            <a:extLst>
              <a:ext uri="{FF2B5EF4-FFF2-40B4-BE49-F238E27FC236}">
                <a16:creationId xmlns:a16="http://schemas.microsoft.com/office/drawing/2014/main" id="{96EA62B1-F6D6-4D12-997F-D6F3C4C38E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612104">
            <a:off x="854079" y="5369366"/>
            <a:ext cx="410656" cy="410656"/>
          </a:xfrm>
          <a:prstGeom prst="rect">
            <a:avLst/>
          </a:prstGeom>
        </p:spPr>
      </p:pic>
      <p:pic>
        <p:nvPicPr>
          <p:cNvPr id="23" name="Graphic 22" descr="Line Arrow: Rotate left">
            <a:extLst>
              <a:ext uri="{FF2B5EF4-FFF2-40B4-BE49-F238E27FC236}">
                <a16:creationId xmlns:a16="http://schemas.microsoft.com/office/drawing/2014/main" id="{8A6B202D-BDD4-460B-8EE0-8840126D75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3065753">
            <a:off x="10752729" y="2679686"/>
            <a:ext cx="1139338" cy="1139338"/>
          </a:xfrm>
          <a:prstGeom prst="rect">
            <a:avLst/>
          </a:prstGeom>
        </p:spPr>
      </p:pic>
      <p:pic>
        <p:nvPicPr>
          <p:cNvPr id="26" name="Graphic 25" descr="Line Arrow: Rotate right">
            <a:extLst>
              <a:ext uri="{FF2B5EF4-FFF2-40B4-BE49-F238E27FC236}">
                <a16:creationId xmlns:a16="http://schemas.microsoft.com/office/drawing/2014/main" id="{50355803-DE7D-47B5-AD1F-0B5C1B5584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352828" flipV="1">
            <a:off x="8173644" y="3503876"/>
            <a:ext cx="1184872" cy="1184872"/>
          </a:xfrm>
          <a:prstGeom prst="rect">
            <a:avLst/>
          </a:prstGeom>
        </p:spPr>
      </p:pic>
      <p:pic>
        <p:nvPicPr>
          <p:cNvPr id="28" name="Graphic 27" descr="Line Arrow: Counterclockwise curve">
            <a:extLst>
              <a:ext uri="{FF2B5EF4-FFF2-40B4-BE49-F238E27FC236}">
                <a16:creationId xmlns:a16="http://schemas.microsoft.com/office/drawing/2014/main" id="{385ECADB-D613-4A73-A3B7-9F8261E5A5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3889314" flipV="1">
            <a:off x="4873299" y="614888"/>
            <a:ext cx="1394556" cy="1394556"/>
          </a:xfrm>
          <a:prstGeom prst="rect">
            <a:avLst/>
          </a:prstGeom>
        </p:spPr>
      </p:pic>
      <p:pic>
        <p:nvPicPr>
          <p:cNvPr id="34" name="Graphic 33" descr="Line Arrow: Counterclockwise curve">
            <a:extLst>
              <a:ext uri="{FF2B5EF4-FFF2-40B4-BE49-F238E27FC236}">
                <a16:creationId xmlns:a16="http://schemas.microsoft.com/office/drawing/2014/main" id="{C0B360EA-6AF0-4CB9-A453-8915CE23EE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3268601" flipH="1" flipV="1">
            <a:off x="5398722" y="3256249"/>
            <a:ext cx="1394556" cy="1394556"/>
          </a:xfrm>
          <a:prstGeom prst="rect">
            <a:avLst/>
          </a:prstGeom>
        </p:spPr>
      </p:pic>
      <p:pic>
        <p:nvPicPr>
          <p:cNvPr id="35" name="Graphic 34" descr="Line Arrow: Counterclockwise curve">
            <a:extLst>
              <a:ext uri="{FF2B5EF4-FFF2-40B4-BE49-F238E27FC236}">
                <a16:creationId xmlns:a16="http://schemas.microsoft.com/office/drawing/2014/main" id="{9D1AD675-20F4-487C-8DBE-087A04CF12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7638034" flipH="1" flipV="1">
            <a:off x="7689077" y="5638586"/>
            <a:ext cx="1394556" cy="139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001D8F5-3FE3-49F4-B95A-CFE4BAF1808E}"/>
              </a:ext>
            </a:extLst>
          </p:cNvPr>
          <p:cNvSpPr txBox="1">
            <a:spLocks/>
          </p:cNvSpPr>
          <p:nvPr/>
        </p:nvSpPr>
        <p:spPr>
          <a:xfrm>
            <a:off x="302895" y="2623936"/>
            <a:ext cx="11586211" cy="2854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List Formatter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Easy editor for modern listview Formatting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78D7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5CD10-02B7-473E-BEF9-6D2C343F23B3}"/>
              </a:ext>
            </a:extLst>
          </p:cNvPr>
          <p:cNvSpPr txBox="1"/>
          <p:nvPr/>
        </p:nvSpPr>
        <p:spPr>
          <a:xfrm>
            <a:off x="0" y="541178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github.com/SharePoint/SP-Dev-Solutions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960322-A8C0-4F1F-A59D-B1565368114F}"/>
              </a:ext>
            </a:extLst>
          </p:cNvPr>
          <p:cNvGrpSpPr/>
          <p:nvPr/>
        </p:nvGrpSpPr>
        <p:grpSpPr>
          <a:xfrm>
            <a:off x="2408967" y="199250"/>
            <a:ext cx="7374067" cy="2103120"/>
            <a:chOff x="683330" y="199250"/>
            <a:chExt cx="7374067" cy="210312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3B5193-B429-48FC-9905-12F6D3CAC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8085" y="199250"/>
              <a:ext cx="899312" cy="21031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3B1A47E-FCFF-41DB-A5B9-4EE9A63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5360" y="199250"/>
              <a:ext cx="899312" cy="21031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ABF9DA-3862-4EB7-A426-33DCFE61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102"/>
                      </a14:imgEffect>
                      <a14:imgEffect>
                        <a14:saturation sat="4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30" y="290690"/>
              <a:ext cx="5262030" cy="192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18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ED72-89EB-4D8B-B8AC-771F1AB1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Final 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E5C0-F543-45DF-A7CA-27BB4DCD3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614329" cy="4654593"/>
          </a:xfrm>
        </p:spPr>
        <p:txBody>
          <a:bodyPr>
            <a:normAutofit/>
          </a:bodyPr>
          <a:lstStyle/>
          <a:p>
            <a:r>
              <a:rPr lang="en-US" sz="2800" dirty="0"/>
              <a:t>UI Fabric Classes</a:t>
            </a:r>
          </a:p>
          <a:p>
            <a:pPr lvl="1"/>
            <a:r>
              <a:rPr lang="en-US" sz="1800" dirty="0"/>
              <a:t>Theme Colors</a:t>
            </a:r>
          </a:p>
          <a:p>
            <a:pPr lvl="1"/>
            <a:r>
              <a:rPr lang="en-US" sz="1800" dirty="0"/>
              <a:t>Hover Styles</a:t>
            </a:r>
          </a:p>
          <a:p>
            <a:pPr lvl="1"/>
            <a:r>
              <a:rPr lang="en-US" sz="1800" dirty="0"/>
              <a:t>Grid System</a:t>
            </a:r>
          </a:p>
          <a:p>
            <a:r>
              <a:rPr lang="en-US" sz="2800" dirty="0"/>
              <a:t>Turn </a:t>
            </a:r>
            <a:r>
              <a:rPr lang="en-US" sz="2800" dirty="0" err="1"/>
              <a:t>debugMode</a:t>
            </a:r>
            <a:r>
              <a:rPr lang="en-US" sz="2800" dirty="0"/>
              <a:t> off</a:t>
            </a:r>
          </a:p>
          <a:p>
            <a:r>
              <a:rPr lang="en-US" sz="2800" dirty="0"/>
              <a:t>Write HTML 1</a:t>
            </a:r>
            <a:r>
              <a:rPr lang="en-US" sz="2800" baseline="30000" dirty="0"/>
              <a:t>st</a:t>
            </a:r>
            <a:endParaRPr lang="en-US" sz="2800" dirty="0"/>
          </a:p>
          <a:p>
            <a:r>
              <a:rPr lang="en-US" sz="2800" dirty="0"/>
              <a:t>Dynamic Images</a:t>
            </a:r>
          </a:p>
          <a:p>
            <a:r>
              <a:rPr lang="en-US" sz="2800" dirty="0"/>
              <a:t>1000+ icons – use them!</a:t>
            </a:r>
          </a:p>
          <a:p>
            <a:r>
              <a:rPr lang="en-US" sz="2800" dirty="0"/>
              <a:t>Use </a:t>
            </a:r>
            <a:r>
              <a:rPr lang="en-US" sz="2800" b="1" dirty="0">
                <a:solidFill>
                  <a:schemeClr val="accent1"/>
                </a:solidFill>
              </a:rPr>
              <a:t>List Formatter</a:t>
            </a:r>
          </a:p>
        </p:txBody>
      </p:sp>
      <p:pic>
        <p:nvPicPr>
          <p:cNvPr id="5" name="Picture 12" descr="See the source image">
            <a:extLst>
              <a:ext uri="{FF2B5EF4-FFF2-40B4-BE49-F238E27FC236}">
                <a16:creationId xmlns:a16="http://schemas.microsoft.com/office/drawing/2014/main" id="{2C1EF7A1-9D10-4F58-A92B-2F9FAA5E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2200" y="2371479"/>
            <a:ext cx="2582723" cy="353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01D59-BFA6-4698-86F2-7E323257E0BD}"/>
              </a:ext>
            </a:extLst>
          </p:cNvPr>
          <p:cNvSpPr txBox="1"/>
          <p:nvPr/>
        </p:nvSpPr>
        <p:spPr>
          <a:xfrm>
            <a:off x="5732585" y="1249017"/>
            <a:ext cx="6459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Modern Listview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4E88F-BB86-4FE3-B409-A7C8B6FD63F4}"/>
              </a:ext>
            </a:extLst>
          </p:cNvPr>
          <p:cNvSpPr txBox="1"/>
          <p:nvPr/>
        </p:nvSpPr>
        <p:spPr>
          <a:xfrm rot="21323112">
            <a:off x="6602950" y="365930"/>
            <a:ext cx="3437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B900"/>
                </a:solidFill>
                <a:effectLst/>
                <a:uLnTx/>
                <a:uFillTx/>
                <a:latin typeface="Edwardian Script ITC" panose="030303020407070D0804" pitchFamily="66" charset="0"/>
                <a:ea typeface="+mn-ea"/>
                <a:cs typeface="+mn-cs"/>
              </a:rPr>
              <a:t>Dapper</a:t>
            </a:r>
          </a:p>
        </p:txBody>
      </p: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91DA2DDF-8376-4FEA-BAF5-319FDBF88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58964">
            <a:off x="6892046" y="1228381"/>
            <a:ext cx="2914915" cy="8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5C9DC-1B23-4A84-BD5E-9AF081FC78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65238"/>
            <a:ext cx="12192000" cy="2566987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sz="8800" cap="all" dirty="0">
                <a:solidFill>
                  <a:schemeClr val="bg1"/>
                </a:solidFill>
              </a:rPr>
              <a:t>Resources</a:t>
            </a:r>
            <a:endParaRPr lang="en-US" sz="4400" cap="al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34695-1686-40C4-8C42-CDD476DA76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3225654"/>
            <a:ext cx="12192000" cy="15446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200" dirty="0">
                <a:solidFill>
                  <a:schemeClr val="accent1"/>
                </a:solidFill>
              </a:rPr>
              <a:t>Samples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dirty="0">
                <a:solidFill>
                  <a:schemeClr val="accent1"/>
                </a:solidFill>
              </a:rPr>
              <a:t>Guidance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dirty="0">
                <a:solidFill>
                  <a:schemeClr val="accent1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64344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DE22-BE8C-4B57-84EE-E127E4BA97FB}"/>
              </a:ext>
            </a:extLst>
          </p:cNvPr>
          <p:cNvSpPr/>
          <p:nvPr/>
        </p:nvSpPr>
        <p:spPr>
          <a:xfrm>
            <a:off x="0" y="0"/>
            <a:ext cx="12192000" cy="641789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82DA13-5EC3-497F-8CB1-9F7AC0CC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861187"/>
          </a:xfrm>
        </p:spPr>
        <p:txBody>
          <a:bodyPr anchor="ctr"/>
          <a:lstStyle/>
          <a:p>
            <a:r>
              <a:rPr lang="en-US" sz="14400" dirty="0">
                <a:ln w="28575"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aka.ms/sppnp</a:t>
            </a:r>
          </a:p>
        </p:txBody>
      </p:sp>
    </p:spTree>
    <p:extLst>
      <p:ext uri="{BB962C8B-B14F-4D97-AF65-F5344CB8AC3E}">
        <p14:creationId xmlns:p14="http://schemas.microsoft.com/office/powerpoint/2010/main" val="3761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ain, nature&#10;&#10;Description generated with very high confidence">
            <a:extLst>
              <a:ext uri="{FF2B5EF4-FFF2-40B4-BE49-F238E27FC236}">
                <a16:creationId xmlns:a16="http://schemas.microsoft.com/office/drawing/2014/main" id="{BDB428AB-0D44-4081-8DCB-88DA3A68B2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B510FE-E607-4DD5-921B-2F52E7350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3848" y="203200"/>
            <a:ext cx="5898152" cy="6154867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Bi-Weekly</a:t>
            </a:r>
          </a:p>
          <a:p>
            <a:pPr marL="457200" lvl="1" indent="0">
              <a:buNone/>
            </a:pPr>
            <a:r>
              <a:rPr lang="en-US" sz="3900" dirty="0">
                <a:solidFill>
                  <a:schemeClr val="bg1"/>
                </a:solidFill>
                <a:latin typeface="+mj-lt"/>
              </a:rPr>
              <a:t>SP General Development</a:t>
            </a:r>
          </a:p>
          <a:p>
            <a:pPr marL="914400" lvl="1"/>
            <a:r>
              <a:rPr lang="en-US" sz="3300" dirty="0">
                <a:solidFill>
                  <a:schemeClr val="bg1"/>
                </a:solidFill>
                <a:latin typeface="+mn-lt"/>
              </a:rPr>
              <a:t>aka.ms/</a:t>
            </a:r>
            <a:r>
              <a:rPr lang="en-US" sz="3300" dirty="0" err="1">
                <a:solidFill>
                  <a:schemeClr val="bg1"/>
                </a:solidFill>
                <a:latin typeface="+mn-lt"/>
              </a:rPr>
              <a:t>sppnp</a:t>
            </a:r>
            <a:r>
              <a:rPr lang="en-US" sz="3300" dirty="0">
                <a:solidFill>
                  <a:schemeClr val="bg1"/>
                </a:solidFill>
                <a:latin typeface="+mn-lt"/>
              </a:rPr>
              <a:t>-core-sig-call</a:t>
            </a:r>
          </a:p>
          <a:p>
            <a:pPr marL="914400" lvl="1">
              <a:lnSpc>
                <a:spcPct val="120000"/>
              </a:lnSpc>
            </a:pPr>
            <a:r>
              <a:rPr lang="en-US" sz="3300" dirty="0">
                <a:solidFill>
                  <a:schemeClr val="bg1"/>
                </a:solidFill>
                <a:latin typeface="+mn-lt"/>
              </a:rPr>
              <a:t>List Formatting, PowerApps, CSOM, PowerShell, Provisioning, Flow</a:t>
            </a:r>
          </a:p>
          <a:p>
            <a:pPr marL="914400" lvl="1"/>
            <a:r>
              <a:rPr lang="en-US" sz="3300" dirty="0">
                <a:solidFill>
                  <a:schemeClr val="bg1"/>
                </a:solidFill>
                <a:latin typeface="+mn-lt"/>
              </a:rPr>
              <a:t>Next Call: Thursday, 2/21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  <a:latin typeface="+mn-lt"/>
            </a:endParaRPr>
          </a:p>
          <a:p>
            <a:pPr marL="457200" lvl="1" indent="0">
              <a:buNone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Bi-Weekly</a:t>
            </a:r>
          </a:p>
          <a:p>
            <a:pPr marL="457200" lvl="1" indent="0">
              <a:buNone/>
            </a:pPr>
            <a:r>
              <a:rPr lang="en-US" sz="3900" dirty="0">
                <a:solidFill>
                  <a:schemeClr val="bg1"/>
                </a:solidFill>
                <a:latin typeface="+mj-lt"/>
              </a:rPr>
              <a:t>SharePoint Framework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aka.ms/</a:t>
            </a:r>
            <a:r>
              <a:rPr lang="en-US" sz="3400" dirty="0" err="1">
                <a:solidFill>
                  <a:schemeClr val="bg1"/>
                </a:solidFill>
                <a:latin typeface="+mn-lt"/>
              </a:rPr>
              <a:t>sppnp</a:t>
            </a:r>
            <a:r>
              <a:rPr lang="en-US" sz="3400" dirty="0">
                <a:solidFill>
                  <a:schemeClr val="bg1"/>
                </a:solidFill>
                <a:latin typeface="+mn-lt"/>
              </a:rPr>
              <a:t>-</a:t>
            </a:r>
            <a:r>
              <a:rPr lang="en-US" sz="3400" dirty="0" err="1">
                <a:solidFill>
                  <a:schemeClr val="bg1"/>
                </a:solidFill>
                <a:latin typeface="+mn-lt"/>
              </a:rPr>
              <a:t>js</a:t>
            </a:r>
            <a:r>
              <a:rPr lang="en-US" sz="3400" dirty="0">
                <a:solidFill>
                  <a:schemeClr val="bg1"/>
                </a:solidFill>
                <a:latin typeface="+mn-lt"/>
              </a:rPr>
              <a:t>-sig-call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SPFx, PnP JS Core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Next Call: Thursday, 2/14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Monthly</a:t>
            </a:r>
          </a:p>
          <a:p>
            <a:pPr marL="457200" lvl="1" indent="0">
              <a:buNone/>
            </a:pPr>
            <a:r>
              <a:rPr lang="en-US" sz="3900" dirty="0">
                <a:solidFill>
                  <a:schemeClr val="bg1"/>
                </a:solidFill>
                <a:latin typeface="+mj-lt"/>
              </a:rPr>
              <a:t>Community Calls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aka.ms/</a:t>
            </a:r>
            <a:r>
              <a:rPr lang="en-US" sz="3400" dirty="0" err="1">
                <a:solidFill>
                  <a:schemeClr val="bg1"/>
                </a:solidFill>
                <a:latin typeface="+mn-lt"/>
              </a:rPr>
              <a:t>sppnp</a:t>
            </a:r>
            <a:r>
              <a:rPr lang="en-US" sz="3400" dirty="0">
                <a:solidFill>
                  <a:schemeClr val="bg1"/>
                </a:solidFill>
                <a:latin typeface="+mn-lt"/>
              </a:rPr>
              <a:t>-call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Monthly Summary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Next Call: Tuesday, 3/12</a:t>
            </a:r>
          </a:p>
        </p:txBody>
      </p:sp>
      <p:pic>
        <p:nvPicPr>
          <p:cNvPr id="7" name="Graphic 6" descr="Star">
            <a:extLst>
              <a:ext uri="{FF2B5EF4-FFF2-40B4-BE49-F238E27FC236}">
                <a16:creationId xmlns:a16="http://schemas.microsoft.com/office/drawing/2014/main" id="{EEAA7C9F-1446-44EA-ABAB-8B98A75C5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29689">
            <a:off x="11026542" y="-9478"/>
            <a:ext cx="914400" cy="914400"/>
          </a:xfrm>
          <a:prstGeom prst="rect">
            <a:avLst/>
          </a:prstGeom>
        </p:spPr>
      </p:pic>
      <p:sp>
        <p:nvSpPr>
          <p:cNvPr id="6" name="Shape 687">
            <a:extLst>
              <a:ext uri="{FF2B5EF4-FFF2-40B4-BE49-F238E27FC236}">
                <a16:creationId xmlns:a16="http://schemas.microsoft.com/office/drawing/2014/main" id="{4CC9A1D3-546A-4188-A574-AF2266C06C32}"/>
              </a:ext>
            </a:extLst>
          </p:cNvPr>
          <p:cNvSpPr/>
          <p:nvPr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blipFill dpi="0" rotWithShape="1">
            <a:blip r:embed="rId4"/>
            <a:srcRect/>
            <a:stretch>
              <a:fillRect t="-18000" r="-12000" b="-36000"/>
            </a:stretch>
          </a:blip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48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Group">
            <a:extLst>
              <a:ext uri="{FF2B5EF4-FFF2-40B4-BE49-F238E27FC236}">
                <a16:creationId xmlns:a16="http://schemas.microsoft.com/office/drawing/2014/main" id="{521DEFB8-53F2-43E7-81A5-9C37007C133B}"/>
              </a:ext>
            </a:extLst>
          </p:cNvPr>
          <p:cNvPicPr>
            <a:picLocks noGrp="1" noChangeAspect="1"/>
          </p:cNvPicPr>
          <p:nvPr>
            <p:ph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0250" y="943631"/>
            <a:ext cx="2662515" cy="2662515"/>
          </a:xfrm>
        </p:spPr>
      </p:pic>
      <p:pic>
        <p:nvPicPr>
          <p:cNvPr id="13" name="Content Placeholder 12" descr="Megaphone">
            <a:extLst>
              <a:ext uri="{FF2B5EF4-FFF2-40B4-BE49-F238E27FC236}">
                <a16:creationId xmlns:a16="http://schemas.microsoft.com/office/drawing/2014/main" id="{244F596D-5D35-4AB3-998D-1F112E0A0B0D}"/>
              </a:ext>
            </a:extLst>
          </p:cNvPr>
          <p:cNvPicPr>
            <a:picLocks noGrp="1" noChangeAspect="1"/>
          </p:cNvPicPr>
          <p:nvPr>
            <p:ph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73" y="1062691"/>
            <a:ext cx="2328303" cy="23283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CE4B98-12A1-4C90-B056-A785FEF96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Official Blog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4"/>
                </a:solidFill>
              </a:rPr>
              <a:t>dev.office.com/blogs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D92019-CFAE-4516-8364-BB58A0AC348D}"/>
              </a:ext>
            </a:extLst>
          </p:cNvPr>
          <p:cNvSpPr>
            <a:spLocks noGrp="1"/>
          </p:cNvSpPr>
          <p:nvPr>
            <p:ph idx="25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Twitter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4"/>
                </a:solidFill>
              </a:rPr>
              <a:t>@</a:t>
            </a:r>
            <a:r>
              <a:rPr lang="en-US" sz="2400" b="1" dirty="0" err="1">
                <a:solidFill>
                  <a:schemeClr val="accent4"/>
                </a:solidFill>
              </a:rPr>
              <a:t>OfficeDevPnP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C501D9-9B42-496E-A884-A0F3CA738CF3}"/>
              </a:ext>
            </a:extLst>
          </p:cNvPr>
          <p:cNvSpPr>
            <a:spLocks noGrp="1"/>
          </p:cNvSpPr>
          <p:nvPr>
            <p:ph idx="26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Tech Community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4"/>
                </a:solidFill>
              </a:rPr>
              <a:t>aka.ms/sppnp-community</a:t>
            </a:r>
          </a:p>
        </p:txBody>
      </p:sp>
      <p:pic>
        <p:nvPicPr>
          <p:cNvPr id="22" name="Content Placeholder 21" descr="Twitter Bird">
            <a:extLst>
              <a:ext uri="{FF2B5EF4-FFF2-40B4-BE49-F238E27FC236}">
                <a16:creationId xmlns:a16="http://schemas.microsoft.com/office/drawing/2014/main" id="{6D6F19C4-25E9-4952-A0F3-C3F6022AE41F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867" b="76267" l="33667" r="65567">
                        <a14:foregroundMark x1="34967" y1="31667" x2="34967" y2="31667"/>
                        <a14:foregroundMark x1="35533" y1="26600" x2="36133" y2="33133"/>
                        <a14:foregroundMark x1="56667" y1="25533" x2="56667" y2="25533"/>
                        <a14:foregroundMark x1="39133" y1="73800" x2="39133" y2="73800"/>
                        <a14:foregroundMark x1="45200" y1="76267" x2="45200" y2="76267"/>
                        <a14:foregroundMark x1="34833" y1="71733" x2="34833" y2="71733"/>
                        <a14:foregroundMark x1="33667" y1="71067" x2="33667" y2="71067"/>
                        <a14:foregroundMark x1="65267" y1="25800" x2="65267" y2="25800"/>
                        <a14:foregroundMark x1="65600" y1="30867" x2="65600" y2="30867"/>
                        <a14:foregroundMark x1="65400" y1="24600" x2="65400" y2="24600"/>
                        <a14:foregroundMark x1="56533" y1="23867" x2="56533" y2="23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7" t="21485" r="32227" b="20477"/>
          <a:stretch/>
        </p:blipFill>
        <p:spPr bwMode="auto">
          <a:xfrm>
            <a:off x="5040118" y="1452656"/>
            <a:ext cx="2109485" cy="17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32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ED72-89EB-4D8B-B8AC-771F1AB1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Final 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E5C0-F543-45DF-A7CA-27BB4DCD3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614329" cy="465459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UI Fabric Classes</a:t>
            </a:r>
          </a:p>
          <a:p>
            <a:pPr lvl="1"/>
            <a:r>
              <a:rPr lang="en-US" sz="1800" dirty="0"/>
              <a:t>Theme Colors</a:t>
            </a:r>
          </a:p>
          <a:p>
            <a:pPr lvl="1"/>
            <a:r>
              <a:rPr lang="en-US" sz="1800" dirty="0"/>
              <a:t>Hover Styles</a:t>
            </a:r>
          </a:p>
          <a:p>
            <a:pPr lvl="1"/>
            <a:r>
              <a:rPr lang="en-US" sz="1800" dirty="0"/>
              <a:t>Font Sizes &amp; Weights</a:t>
            </a:r>
          </a:p>
          <a:p>
            <a:r>
              <a:rPr lang="en-US" sz="2800" dirty="0"/>
              <a:t>Purge AST from your brain</a:t>
            </a:r>
          </a:p>
          <a:p>
            <a:r>
              <a:rPr lang="en-US" sz="2800" dirty="0"/>
              <a:t>Turn </a:t>
            </a:r>
            <a:r>
              <a:rPr lang="en-US" sz="2800" dirty="0" err="1"/>
              <a:t>debugMode</a:t>
            </a:r>
            <a:r>
              <a:rPr lang="en-US" sz="2800" dirty="0"/>
              <a:t> off</a:t>
            </a:r>
          </a:p>
          <a:p>
            <a:r>
              <a:rPr lang="en-US" sz="2800" dirty="0"/>
              <a:t>Write HTML 1</a:t>
            </a:r>
            <a:r>
              <a:rPr lang="en-US" sz="2800" baseline="30000" dirty="0"/>
              <a:t>st</a:t>
            </a:r>
            <a:endParaRPr lang="en-US" sz="2800" dirty="0"/>
          </a:p>
          <a:p>
            <a:r>
              <a:rPr lang="en-US" sz="2800" dirty="0"/>
              <a:t>Dynamic Images</a:t>
            </a:r>
          </a:p>
          <a:p>
            <a:r>
              <a:rPr lang="en-US" sz="2800" dirty="0"/>
              <a:t>1000+ icons – use them!</a:t>
            </a:r>
          </a:p>
          <a:p>
            <a:r>
              <a:rPr lang="en-US" sz="2800" dirty="0"/>
              <a:t>Test in multiple themes</a:t>
            </a:r>
          </a:p>
          <a:p>
            <a:r>
              <a:rPr lang="en-US" sz="2800" dirty="0"/>
              <a:t>Use </a:t>
            </a:r>
            <a:r>
              <a:rPr lang="en-US" sz="2800" b="1" dirty="0">
                <a:solidFill>
                  <a:schemeClr val="accent1"/>
                </a:solidFill>
              </a:rPr>
              <a:t>List Formatter</a:t>
            </a:r>
          </a:p>
        </p:txBody>
      </p:sp>
      <p:pic>
        <p:nvPicPr>
          <p:cNvPr id="5" name="Picture 12" descr="See the source image">
            <a:extLst>
              <a:ext uri="{FF2B5EF4-FFF2-40B4-BE49-F238E27FC236}">
                <a16:creationId xmlns:a16="http://schemas.microsoft.com/office/drawing/2014/main" id="{2C1EF7A1-9D10-4F58-A92B-2F9FAA5E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2200" y="2371479"/>
            <a:ext cx="2582723" cy="353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01D59-BFA6-4698-86F2-7E323257E0BD}"/>
              </a:ext>
            </a:extLst>
          </p:cNvPr>
          <p:cNvSpPr txBox="1"/>
          <p:nvPr/>
        </p:nvSpPr>
        <p:spPr>
          <a:xfrm>
            <a:off x="5732585" y="1249017"/>
            <a:ext cx="6459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Modern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Listview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4E88F-BB86-4FE3-B409-A7C8B6FD63F4}"/>
              </a:ext>
            </a:extLst>
          </p:cNvPr>
          <p:cNvSpPr txBox="1"/>
          <p:nvPr/>
        </p:nvSpPr>
        <p:spPr>
          <a:xfrm rot="21323112">
            <a:off x="6602950" y="365930"/>
            <a:ext cx="3437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B900"/>
                </a:solidFill>
                <a:effectLst/>
                <a:uLnTx/>
                <a:uFillTx/>
                <a:latin typeface="Edwardian Script ITC" panose="030303020407070D0804" pitchFamily="66" charset="0"/>
                <a:ea typeface="+mn-ea"/>
                <a:cs typeface="+mn-cs"/>
              </a:rPr>
              <a:t>Dapper</a:t>
            </a:r>
          </a:p>
        </p:txBody>
      </p: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91DA2DDF-8376-4FEA-BAF5-319FDBF88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58964">
            <a:off x="6892046" y="1228381"/>
            <a:ext cx="2914915" cy="8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4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8498-0083-4CD0-9D90-7CACCE30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JSON Format </a:t>
            </a:r>
            <a:r>
              <a:rPr lang="en-US" sz="3600" dirty="0">
                <a:latin typeface="+mn-lt"/>
              </a:rPr>
              <a:t>(Totally NOT custom code)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3DC8-DEDF-48E8-A472-E3463F866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Elements –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elmType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div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span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a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img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svg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path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button</a:t>
            </a:r>
          </a:p>
          <a:p>
            <a:r>
              <a:rPr lang="en-US" dirty="0"/>
              <a:t>Content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txtContent</a:t>
            </a:r>
          </a:p>
          <a:p>
            <a:r>
              <a:rPr lang="en-US" dirty="0"/>
              <a:t>Attributes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attributes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href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src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rel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target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title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role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aria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iconName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Style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style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sz="3600" i="1" dirty="0">
                <a:solidFill>
                  <a:schemeClr val="accent3"/>
                </a:solidFill>
              </a:rPr>
              <a:t>(124 properties)</a:t>
            </a:r>
          </a:p>
          <a:p>
            <a:r>
              <a:rPr lang="en-US" dirty="0"/>
              <a:t>Children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children</a:t>
            </a:r>
          </a:p>
          <a:p>
            <a:r>
              <a:rPr lang="en-US" dirty="0"/>
              <a:t>Operators &amp; Operands</a:t>
            </a:r>
          </a:p>
          <a:p>
            <a:pPr lvl="1"/>
            <a:r>
              <a:rPr lang="en-US" dirty="0"/>
              <a:t>basic math, comparison, conversion, logical</a:t>
            </a:r>
          </a:p>
        </p:txBody>
      </p:sp>
    </p:spTree>
    <p:extLst>
      <p:ext uri="{BB962C8B-B14F-4D97-AF65-F5344CB8AC3E}">
        <p14:creationId xmlns:p14="http://schemas.microsoft.com/office/powerpoint/2010/main" val="162950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8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list with four unformatted columns">
            <a:extLst>
              <a:ext uri="{FF2B5EF4-FFF2-40B4-BE49-F238E27FC236}">
                <a16:creationId xmlns:a16="http://schemas.microsoft.com/office/drawing/2014/main" id="{BE5A24E3-7B36-474A-A251-55276F81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79" y="3198306"/>
            <a:ext cx="11596842" cy="296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0C8DD7D7-5200-4BEC-A2F3-00DBF5572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" y="271894"/>
            <a:ext cx="23672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9A1404-46B1-4A5E-88E4-9C1419E27802}"/>
              </a:ext>
            </a:extLst>
          </p:cNvPr>
          <p:cNvSpPr txBox="1"/>
          <p:nvPr/>
        </p:nvSpPr>
        <p:spPr>
          <a:xfrm>
            <a:off x="2764971" y="381001"/>
            <a:ext cx="8672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Modern Listview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AD7A7-53B8-4C32-833C-F9A6B0E0311A}"/>
              </a:ext>
            </a:extLst>
          </p:cNvPr>
          <p:cNvSpPr txBox="1"/>
          <p:nvPr/>
        </p:nvSpPr>
        <p:spPr>
          <a:xfrm>
            <a:off x="3505200" y="1604987"/>
            <a:ext cx="379911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Responsive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Fancy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C9514-19E7-43AA-BA08-050CC4D1538B}"/>
              </a:ext>
            </a:extLst>
          </p:cNvPr>
          <p:cNvSpPr txBox="1"/>
          <p:nvPr/>
        </p:nvSpPr>
        <p:spPr>
          <a:xfrm>
            <a:off x="7304314" y="1512655"/>
            <a:ext cx="4336125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 XSLT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 Calculated Column Trickery</a:t>
            </a:r>
          </a:p>
        </p:txBody>
      </p:sp>
    </p:spTree>
    <p:extLst>
      <p:ext uri="{BB962C8B-B14F-4D97-AF65-F5344CB8AC3E}">
        <p14:creationId xmlns:p14="http://schemas.microsoft.com/office/powerpoint/2010/main" val="62339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theme/theme1.xml><?xml version="1.0" encoding="utf-8"?>
<a:theme xmlns:a="http://schemas.openxmlformats.org/drawingml/2006/main" name="Link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Link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witter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StrangerThings">
      <a:majorFont>
        <a:latin typeface="Indira K"/>
        <a:ea typeface=""/>
        <a:cs typeface=""/>
      </a:majorFont>
      <a:minorFont>
        <a:latin typeface="AvantGarde Cond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Link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Custom Design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Link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2798</Words>
  <Application>Microsoft Office PowerPoint</Application>
  <PresentationFormat>Widescreen</PresentationFormat>
  <Paragraphs>793</Paragraphs>
  <Slides>75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75</vt:i4>
      </vt:variant>
    </vt:vector>
  </HeadingPairs>
  <TitlesOfParts>
    <vt:vector size="101" baseType="lpstr">
      <vt:lpstr>Arial</vt:lpstr>
      <vt:lpstr>Arial Black</vt:lpstr>
      <vt:lpstr>AvantGarde CondBook</vt:lpstr>
      <vt:lpstr>Calibri</vt:lpstr>
      <vt:lpstr>Edwardian Script ITC</vt:lpstr>
      <vt:lpstr>Helvetica Neue</vt:lpstr>
      <vt:lpstr>Indira K</vt:lpstr>
      <vt:lpstr>Lucida Console</vt:lpstr>
      <vt:lpstr>Lucida Grande</vt:lpstr>
      <vt:lpstr>OCRATTRegular</vt:lpstr>
      <vt:lpstr>Raleway</vt:lpstr>
      <vt:lpstr>Segoe Print</vt:lpstr>
      <vt:lpstr>Segoe UI</vt:lpstr>
      <vt:lpstr>Segoe UI Black</vt:lpstr>
      <vt:lpstr>Segoe UI Light</vt:lpstr>
      <vt:lpstr>Segoe UI Semibold</vt:lpstr>
      <vt:lpstr>Segoe UI Semilight</vt:lpstr>
      <vt:lpstr>Stencil</vt:lpstr>
      <vt:lpstr>Wingdings</vt:lpstr>
      <vt:lpstr>Link</vt:lpstr>
      <vt:lpstr>Custom Design</vt:lpstr>
      <vt:lpstr>1_Link</vt:lpstr>
      <vt:lpstr>Twitter</vt:lpstr>
      <vt:lpstr>2_Link</vt:lpstr>
      <vt:lpstr>1_Custom Design</vt:lpstr>
      <vt:lpstr>3_Link</vt:lpstr>
      <vt:lpstr>Office 365   List Formatting</vt:lpstr>
      <vt:lpstr>PowerPoint Presentation</vt:lpstr>
      <vt:lpstr>“Me”</vt:lpstr>
      <vt:lpstr>PowerPoint Presentation</vt:lpstr>
      <vt:lpstr>Column Formatting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Column Formatting</vt:lpstr>
      <vt:lpstr>PowerPoint Presentation</vt:lpstr>
      <vt:lpstr>PowerPoint Presentation</vt:lpstr>
      <vt:lpstr>SP-Dev-List-Formatting Samples</vt:lpstr>
      <vt:lpstr>PowerPoint Presentation</vt:lpstr>
      <vt:lpstr>View Formatting</vt:lpstr>
      <vt:lpstr>View Formatting Flavors</vt:lpstr>
      <vt:lpstr>PowerPoint Presentation</vt:lpstr>
      <vt:lpstr>Supported Column Types</vt:lpstr>
      <vt:lpstr>Don’t Use Rich Text</vt:lpstr>
      <vt:lpstr>JSON Syntax Crash Course</vt:lpstr>
      <vt:lpstr>JSON Syntax Crash Course</vt:lpstr>
      <vt:lpstr>JSON Syntax Crash Course</vt:lpstr>
      <vt:lpstr>PowerPoint Presentation</vt:lpstr>
      <vt:lpstr>View Formatting Syntax</vt:lpstr>
      <vt:lpstr>“elmType”: “”</vt:lpstr>
      <vt:lpstr>Element Content</vt:lpstr>
      <vt:lpstr>“attributes”: { }</vt:lpstr>
      <vt:lpstr>“style”: { }</vt:lpstr>
      <vt:lpstr>“customRowAction”: { “action”: “”}</vt:lpstr>
      <vt:lpstr>PowerPoint Presentation</vt:lpstr>
      <vt:lpstr>Predefined Classes</vt:lpstr>
      <vt:lpstr>Design Mode Classes</vt:lpstr>
      <vt:lpstr>PowerPoint Presentation</vt:lpstr>
      <vt:lpstr>Magic Text</vt:lpstr>
      <vt:lpstr>Magic Text</vt:lpstr>
      <vt:lpstr>Magic Text</vt:lpstr>
      <vt:lpstr>Magic Text</vt:lpstr>
      <vt:lpstr>Magic Text</vt:lpstr>
      <vt:lpstr>Magic Text</vt:lpstr>
      <vt:lpstr>Magic Text</vt:lpstr>
      <vt:lpstr>Referencing Local Resources in Formats</vt:lpstr>
      <vt:lpstr>@currentWeb</vt:lpstr>
      <vt:lpstr>Expressions</vt:lpstr>
      <vt:lpstr>Expressions</vt:lpstr>
      <vt:lpstr>Expressions</vt:lpstr>
      <vt:lpstr>Expressions</vt:lpstr>
      <vt:lpstr>Arithmetic Operators</vt:lpstr>
      <vt:lpstr>Conditional &amp; Logical Operators</vt:lpstr>
      <vt:lpstr>Conversion Operators</vt:lpstr>
      <vt:lpstr>Other Operators</vt:lpstr>
      <vt:lpstr>Column Formatting vs Field Customizer</vt:lpstr>
      <vt:lpstr>Column Formatting vs Field Customizer</vt:lpstr>
      <vt:lpstr>Column Formatting vs Field Customizer</vt:lpstr>
      <vt:lpstr>Column Formatting vs Field Customizer</vt:lpstr>
      <vt:lpstr>Column Formatting vs Field Customizer</vt:lpstr>
      <vt:lpstr>Column Formatting vs Field Customizer</vt:lpstr>
      <vt:lpstr>PowerPoint Presentation</vt:lpstr>
      <vt:lpstr>PowerPoint Presentation</vt:lpstr>
      <vt:lpstr>PowerPoint Presentation</vt:lpstr>
      <vt:lpstr>PowerPoint Presentation</vt:lpstr>
      <vt:lpstr>Final Tips &amp; Tricks</vt:lpstr>
      <vt:lpstr>aka.ms/sppnp</vt:lpstr>
      <vt:lpstr>PowerPoint Presentation</vt:lpstr>
      <vt:lpstr>PowerPoint Presentation</vt:lpstr>
      <vt:lpstr>PowerPoint Presentation</vt:lpstr>
      <vt:lpstr>Final Tips &amp; Tricks</vt:lpstr>
      <vt:lpstr>Basic JSON Format (Totally NOT custom code)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  List Formatting</dc:title>
  <dc:creator>Chris Kent</dc:creator>
  <cp:lastModifiedBy>Chris Kent</cp:lastModifiedBy>
  <cp:revision>1</cp:revision>
  <dcterms:created xsi:type="dcterms:W3CDTF">2019-02-13T14:28:07Z</dcterms:created>
  <dcterms:modified xsi:type="dcterms:W3CDTF">2019-02-13T19:34:47Z</dcterms:modified>
</cp:coreProperties>
</file>